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5203150" cy="32404050"/>
  <p:notesSz cx="6858000" cy="9144000"/>
  <p:defaultTextStyle>
    <a:defPPr>
      <a:defRPr lang="es-ES"/>
    </a:defPPr>
    <a:lvl1pPr marL="0" algn="l" defTabSz="3686566" rtl="0" eaLnBrk="1" latinLnBrk="0" hangingPunct="1">
      <a:defRPr sz="7300" kern="1200">
        <a:solidFill>
          <a:schemeClr val="tx1"/>
        </a:solidFill>
        <a:latin typeface="+mn-lt"/>
        <a:ea typeface="+mn-ea"/>
        <a:cs typeface="+mn-cs"/>
      </a:defRPr>
    </a:lvl1pPr>
    <a:lvl2pPr marL="1843283" algn="l" defTabSz="3686566" rtl="0" eaLnBrk="1" latinLnBrk="0" hangingPunct="1">
      <a:defRPr sz="7300" kern="1200">
        <a:solidFill>
          <a:schemeClr val="tx1"/>
        </a:solidFill>
        <a:latin typeface="+mn-lt"/>
        <a:ea typeface="+mn-ea"/>
        <a:cs typeface="+mn-cs"/>
      </a:defRPr>
    </a:lvl2pPr>
    <a:lvl3pPr marL="3686566" algn="l" defTabSz="3686566" rtl="0" eaLnBrk="1" latinLnBrk="0" hangingPunct="1">
      <a:defRPr sz="7300" kern="1200">
        <a:solidFill>
          <a:schemeClr val="tx1"/>
        </a:solidFill>
        <a:latin typeface="+mn-lt"/>
        <a:ea typeface="+mn-ea"/>
        <a:cs typeface="+mn-cs"/>
      </a:defRPr>
    </a:lvl3pPr>
    <a:lvl4pPr marL="5529849" algn="l" defTabSz="3686566" rtl="0" eaLnBrk="1" latinLnBrk="0" hangingPunct="1">
      <a:defRPr sz="7300" kern="1200">
        <a:solidFill>
          <a:schemeClr val="tx1"/>
        </a:solidFill>
        <a:latin typeface="+mn-lt"/>
        <a:ea typeface="+mn-ea"/>
        <a:cs typeface="+mn-cs"/>
      </a:defRPr>
    </a:lvl4pPr>
    <a:lvl5pPr marL="7373131" algn="l" defTabSz="3686566" rtl="0" eaLnBrk="1" latinLnBrk="0" hangingPunct="1">
      <a:defRPr sz="7300" kern="1200">
        <a:solidFill>
          <a:schemeClr val="tx1"/>
        </a:solidFill>
        <a:latin typeface="+mn-lt"/>
        <a:ea typeface="+mn-ea"/>
        <a:cs typeface="+mn-cs"/>
      </a:defRPr>
    </a:lvl5pPr>
    <a:lvl6pPr marL="9216414" algn="l" defTabSz="3686566" rtl="0" eaLnBrk="1" latinLnBrk="0" hangingPunct="1">
      <a:defRPr sz="7300" kern="1200">
        <a:solidFill>
          <a:schemeClr val="tx1"/>
        </a:solidFill>
        <a:latin typeface="+mn-lt"/>
        <a:ea typeface="+mn-ea"/>
        <a:cs typeface="+mn-cs"/>
      </a:defRPr>
    </a:lvl6pPr>
    <a:lvl7pPr marL="11059697" algn="l" defTabSz="3686566" rtl="0" eaLnBrk="1" latinLnBrk="0" hangingPunct="1">
      <a:defRPr sz="7300" kern="1200">
        <a:solidFill>
          <a:schemeClr val="tx1"/>
        </a:solidFill>
        <a:latin typeface="+mn-lt"/>
        <a:ea typeface="+mn-ea"/>
        <a:cs typeface="+mn-cs"/>
      </a:defRPr>
    </a:lvl7pPr>
    <a:lvl8pPr marL="12902980" algn="l" defTabSz="3686566" rtl="0" eaLnBrk="1" latinLnBrk="0" hangingPunct="1">
      <a:defRPr sz="7300" kern="1200">
        <a:solidFill>
          <a:schemeClr val="tx1"/>
        </a:solidFill>
        <a:latin typeface="+mn-lt"/>
        <a:ea typeface="+mn-ea"/>
        <a:cs typeface="+mn-cs"/>
      </a:defRPr>
    </a:lvl8pPr>
    <a:lvl9pPr marL="14746263" algn="l" defTabSz="3686566" rtl="0" eaLnBrk="1" latinLnBrk="0" hangingPunct="1">
      <a:defRPr sz="7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667" autoAdjust="0"/>
  </p:normalViewPr>
  <p:slideViewPr>
    <p:cSldViewPr>
      <p:cViewPr>
        <p:scale>
          <a:sx n="39" d="100"/>
          <a:sy n="39" d="100"/>
        </p:scale>
        <p:origin x="-336" y="1170"/>
      </p:cViewPr>
      <p:guideLst>
        <p:guide orient="horz" pos="10207"/>
        <p:guide pos="793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890242" y="10066268"/>
            <a:ext cx="21422678" cy="6945867"/>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3780474" y="18362295"/>
            <a:ext cx="17642205" cy="8281035"/>
          </a:xfrm>
        </p:spPr>
        <p:txBody>
          <a:bodyPr/>
          <a:lstStyle>
            <a:lvl1pPr marL="0" indent="0" algn="ctr">
              <a:buNone/>
              <a:defRPr>
                <a:solidFill>
                  <a:schemeClr val="tx1">
                    <a:tint val="75000"/>
                  </a:schemeClr>
                </a:solidFill>
              </a:defRPr>
            </a:lvl1pPr>
            <a:lvl2pPr marL="1843283" indent="0" algn="ctr">
              <a:buNone/>
              <a:defRPr>
                <a:solidFill>
                  <a:schemeClr val="tx1">
                    <a:tint val="75000"/>
                  </a:schemeClr>
                </a:solidFill>
              </a:defRPr>
            </a:lvl2pPr>
            <a:lvl3pPr marL="3686566" indent="0" algn="ctr">
              <a:buNone/>
              <a:defRPr>
                <a:solidFill>
                  <a:schemeClr val="tx1">
                    <a:tint val="75000"/>
                  </a:schemeClr>
                </a:solidFill>
              </a:defRPr>
            </a:lvl3pPr>
            <a:lvl4pPr marL="5529849" indent="0" algn="ctr">
              <a:buNone/>
              <a:defRPr>
                <a:solidFill>
                  <a:schemeClr val="tx1">
                    <a:tint val="75000"/>
                  </a:schemeClr>
                </a:solidFill>
              </a:defRPr>
            </a:lvl4pPr>
            <a:lvl5pPr marL="7373131" indent="0" algn="ctr">
              <a:buNone/>
              <a:defRPr>
                <a:solidFill>
                  <a:schemeClr val="tx1">
                    <a:tint val="75000"/>
                  </a:schemeClr>
                </a:solidFill>
              </a:defRPr>
            </a:lvl5pPr>
            <a:lvl6pPr marL="9216414" indent="0" algn="ctr">
              <a:buNone/>
              <a:defRPr>
                <a:solidFill>
                  <a:schemeClr val="tx1">
                    <a:tint val="75000"/>
                  </a:schemeClr>
                </a:solidFill>
              </a:defRPr>
            </a:lvl6pPr>
            <a:lvl7pPr marL="11059697" indent="0" algn="ctr">
              <a:buNone/>
              <a:defRPr>
                <a:solidFill>
                  <a:schemeClr val="tx1">
                    <a:tint val="75000"/>
                  </a:schemeClr>
                </a:solidFill>
              </a:defRPr>
            </a:lvl7pPr>
            <a:lvl8pPr marL="12902980" indent="0" algn="ctr">
              <a:buNone/>
              <a:defRPr>
                <a:solidFill>
                  <a:schemeClr val="tx1">
                    <a:tint val="75000"/>
                  </a:schemeClr>
                </a:solidFill>
              </a:defRPr>
            </a:lvl8pPr>
            <a:lvl9pPr marL="14746263"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3704213" y="1732719"/>
            <a:ext cx="4253033" cy="36859607"/>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945122" y="1732719"/>
            <a:ext cx="12339043" cy="3685960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990878" y="20822605"/>
            <a:ext cx="21422678" cy="6435804"/>
          </a:xfrm>
        </p:spPr>
        <p:txBody>
          <a:bodyPr anchor="t"/>
          <a:lstStyle>
            <a:lvl1pPr algn="l">
              <a:defRPr sz="161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1990878" y="13734227"/>
            <a:ext cx="21422678" cy="7088383"/>
          </a:xfrm>
        </p:spPr>
        <p:txBody>
          <a:bodyPr anchor="b"/>
          <a:lstStyle>
            <a:lvl1pPr marL="0" indent="0">
              <a:buNone/>
              <a:defRPr sz="8000">
                <a:solidFill>
                  <a:schemeClr val="tx1">
                    <a:tint val="75000"/>
                  </a:schemeClr>
                </a:solidFill>
              </a:defRPr>
            </a:lvl1pPr>
            <a:lvl2pPr marL="1843283" indent="0">
              <a:buNone/>
              <a:defRPr sz="7300">
                <a:solidFill>
                  <a:schemeClr val="tx1">
                    <a:tint val="75000"/>
                  </a:schemeClr>
                </a:solidFill>
              </a:defRPr>
            </a:lvl2pPr>
            <a:lvl3pPr marL="3686566" indent="0">
              <a:buNone/>
              <a:defRPr sz="6500">
                <a:solidFill>
                  <a:schemeClr val="tx1">
                    <a:tint val="75000"/>
                  </a:schemeClr>
                </a:solidFill>
              </a:defRPr>
            </a:lvl3pPr>
            <a:lvl4pPr marL="5529849" indent="0">
              <a:buNone/>
              <a:defRPr sz="5700">
                <a:solidFill>
                  <a:schemeClr val="tx1">
                    <a:tint val="75000"/>
                  </a:schemeClr>
                </a:solidFill>
              </a:defRPr>
            </a:lvl4pPr>
            <a:lvl5pPr marL="7373131" indent="0">
              <a:buNone/>
              <a:defRPr sz="5700">
                <a:solidFill>
                  <a:schemeClr val="tx1">
                    <a:tint val="75000"/>
                  </a:schemeClr>
                </a:solidFill>
              </a:defRPr>
            </a:lvl5pPr>
            <a:lvl6pPr marL="9216414" indent="0">
              <a:buNone/>
              <a:defRPr sz="5700">
                <a:solidFill>
                  <a:schemeClr val="tx1">
                    <a:tint val="75000"/>
                  </a:schemeClr>
                </a:solidFill>
              </a:defRPr>
            </a:lvl6pPr>
            <a:lvl7pPr marL="11059697" indent="0">
              <a:buNone/>
              <a:defRPr sz="5700">
                <a:solidFill>
                  <a:schemeClr val="tx1">
                    <a:tint val="75000"/>
                  </a:schemeClr>
                </a:solidFill>
              </a:defRPr>
            </a:lvl7pPr>
            <a:lvl8pPr marL="12902980" indent="0">
              <a:buNone/>
              <a:defRPr sz="5700">
                <a:solidFill>
                  <a:schemeClr val="tx1">
                    <a:tint val="75000"/>
                  </a:schemeClr>
                </a:solidFill>
              </a:defRPr>
            </a:lvl8pPr>
            <a:lvl9pPr marL="14746263" indent="0">
              <a:buNone/>
              <a:defRPr sz="57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945125" y="10081265"/>
            <a:ext cx="8296039" cy="28511068"/>
          </a:xfrm>
        </p:spPr>
        <p:txBody>
          <a:bodyPr/>
          <a:lstStyle>
            <a:lvl1pPr>
              <a:defRPr sz="11300"/>
            </a:lvl1pPr>
            <a:lvl2pPr>
              <a:defRPr sz="9700"/>
            </a:lvl2pPr>
            <a:lvl3pPr>
              <a:defRPr sz="8000"/>
            </a:lvl3pPr>
            <a:lvl4pPr>
              <a:defRPr sz="7300"/>
            </a:lvl4pPr>
            <a:lvl5pPr>
              <a:defRPr sz="7300"/>
            </a:lvl5pPr>
            <a:lvl6pPr>
              <a:defRPr sz="7300"/>
            </a:lvl6pPr>
            <a:lvl7pPr>
              <a:defRPr sz="7300"/>
            </a:lvl7pPr>
            <a:lvl8pPr>
              <a:defRPr sz="7300"/>
            </a:lvl8pPr>
            <a:lvl9pPr>
              <a:defRPr sz="73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9661210" y="10081265"/>
            <a:ext cx="8296039" cy="28511068"/>
          </a:xfrm>
        </p:spPr>
        <p:txBody>
          <a:bodyPr/>
          <a:lstStyle>
            <a:lvl1pPr>
              <a:defRPr sz="11300"/>
            </a:lvl1pPr>
            <a:lvl2pPr>
              <a:defRPr sz="9700"/>
            </a:lvl2pPr>
            <a:lvl3pPr>
              <a:defRPr sz="8000"/>
            </a:lvl3pPr>
            <a:lvl4pPr>
              <a:defRPr sz="7300"/>
            </a:lvl4pPr>
            <a:lvl5pPr>
              <a:defRPr sz="7300"/>
            </a:lvl5pPr>
            <a:lvl6pPr>
              <a:defRPr sz="7300"/>
            </a:lvl6pPr>
            <a:lvl7pPr>
              <a:defRPr sz="7300"/>
            </a:lvl7pPr>
            <a:lvl8pPr>
              <a:defRPr sz="7300"/>
            </a:lvl8pPr>
            <a:lvl9pPr>
              <a:defRPr sz="73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260159" y="1297664"/>
            <a:ext cx="22682835" cy="5400675"/>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1260159" y="7253409"/>
            <a:ext cx="11135769" cy="3022875"/>
          </a:xfrm>
        </p:spPr>
        <p:txBody>
          <a:bodyPr anchor="b"/>
          <a:lstStyle>
            <a:lvl1pPr marL="0" indent="0">
              <a:buNone/>
              <a:defRPr sz="9700" b="1"/>
            </a:lvl1pPr>
            <a:lvl2pPr marL="1843283" indent="0">
              <a:buNone/>
              <a:defRPr sz="8000" b="1"/>
            </a:lvl2pPr>
            <a:lvl3pPr marL="3686566" indent="0">
              <a:buNone/>
              <a:defRPr sz="7300" b="1"/>
            </a:lvl3pPr>
            <a:lvl4pPr marL="5529849" indent="0">
              <a:buNone/>
              <a:defRPr sz="6500" b="1"/>
            </a:lvl4pPr>
            <a:lvl5pPr marL="7373131" indent="0">
              <a:buNone/>
              <a:defRPr sz="6500" b="1"/>
            </a:lvl5pPr>
            <a:lvl6pPr marL="9216414" indent="0">
              <a:buNone/>
              <a:defRPr sz="6500" b="1"/>
            </a:lvl6pPr>
            <a:lvl7pPr marL="11059697" indent="0">
              <a:buNone/>
              <a:defRPr sz="6500" b="1"/>
            </a:lvl7pPr>
            <a:lvl8pPr marL="12902980" indent="0">
              <a:buNone/>
              <a:defRPr sz="6500" b="1"/>
            </a:lvl8pPr>
            <a:lvl9pPr marL="14746263" indent="0">
              <a:buNone/>
              <a:defRPr sz="65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1260159" y="10276283"/>
            <a:ext cx="11135769" cy="18669836"/>
          </a:xfrm>
        </p:spPr>
        <p:txBody>
          <a:bodyPr/>
          <a:lstStyle>
            <a:lvl1pPr>
              <a:defRPr sz="9700"/>
            </a:lvl1pPr>
            <a:lvl2pPr>
              <a:defRPr sz="80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12802854" y="7253409"/>
            <a:ext cx="11140140" cy="3022875"/>
          </a:xfrm>
        </p:spPr>
        <p:txBody>
          <a:bodyPr anchor="b"/>
          <a:lstStyle>
            <a:lvl1pPr marL="0" indent="0">
              <a:buNone/>
              <a:defRPr sz="9700" b="1"/>
            </a:lvl1pPr>
            <a:lvl2pPr marL="1843283" indent="0">
              <a:buNone/>
              <a:defRPr sz="8000" b="1"/>
            </a:lvl2pPr>
            <a:lvl3pPr marL="3686566" indent="0">
              <a:buNone/>
              <a:defRPr sz="7300" b="1"/>
            </a:lvl3pPr>
            <a:lvl4pPr marL="5529849" indent="0">
              <a:buNone/>
              <a:defRPr sz="6500" b="1"/>
            </a:lvl4pPr>
            <a:lvl5pPr marL="7373131" indent="0">
              <a:buNone/>
              <a:defRPr sz="6500" b="1"/>
            </a:lvl5pPr>
            <a:lvl6pPr marL="9216414" indent="0">
              <a:buNone/>
              <a:defRPr sz="6500" b="1"/>
            </a:lvl6pPr>
            <a:lvl7pPr marL="11059697" indent="0">
              <a:buNone/>
              <a:defRPr sz="6500" b="1"/>
            </a:lvl7pPr>
            <a:lvl8pPr marL="12902980" indent="0">
              <a:buNone/>
              <a:defRPr sz="6500" b="1"/>
            </a:lvl8pPr>
            <a:lvl9pPr marL="14746263" indent="0">
              <a:buNone/>
              <a:defRPr sz="65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12802854" y="10276283"/>
            <a:ext cx="11140140" cy="18669836"/>
          </a:xfrm>
        </p:spPr>
        <p:txBody>
          <a:bodyPr/>
          <a:lstStyle>
            <a:lvl1pPr>
              <a:defRPr sz="9700"/>
            </a:lvl1pPr>
            <a:lvl2pPr>
              <a:defRPr sz="80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260163" y="1290163"/>
            <a:ext cx="8291662" cy="5490686"/>
          </a:xfrm>
        </p:spPr>
        <p:txBody>
          <a:bodyPr anchor="b"/>
          <a:lstStyle>
            <a:lvl1pPr algn="l">
              <a:defRPr sz="8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9853729" y="1290169"/>
            <a:ext cx="14089264" cy="27655960"/>
          </a:xfrm>
        </p:spPr>
        <p:txBody>
          <a:bodyPr/>
          <a:lstStyle>
            <a:lvl1pPr>
              <a:defRPr sz="13000"/>
            </a:lvl1pPr>
            <a:lvl2pPr>
              <a:defRPr sz="11300"/>
            </a:lvl2pPr>
            <a:lvl3pPr>
              <a:defRPr sz="9700"/>
            </a:lvl3pPr>
            <a:lvl4pPr>
              <a:defRPr sz="8000"/>
            </a:lvl4pPr>
            <a:lvl5pPr>
              <a:defRPr sz="8000"/>
            </a:lvl5pPr>
            <a:lvl6pPr>
              <a:defRPr sz="8000"/>
            </a:lvl6pPr>
            <a:lvl7pPr>
              <a:defRPr sz="8000"/>
            </a:lvl7pPr>
            <a:lvl8pPr>
              <a:defRPr sz="8000"/>
            </a:lvl8pPr>
            <a:lvl9pPr>
              <a:defRPr sz="8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1260163" y="6780854"/>
            <a:ext cx="8291662" cy="22165274"/>
          </a:xfrm>
        </p:spPr>
        <p:txBody>
          <a:bodyPr/>
          <a:lstStyle>
            <a:lvl1pPr marL="0" indent="0">
              <a:buNone/>
              <a:defRPr sz="5700"/>
            </a:lvl1pPr>
            <a:lvl2pPr marL="1843283" indent="0">
              <a:buNone/>
              <a:defRPr sz="4800"/>
            </a:lvl2pPr>
            <a:lvl3pPr marL="3686566" indent="0">
              <a:buNone/>
              <a:defRPr sz="4000"/>
            </a:lvl3pPr>
            <a:lvl4pPr marL="5529849" indent="0">
              <a:buNone/>
              <a:defRPr sz="3600"/>
            </a:lvl4pPr>
            <a:lvl5pPr marL="7373131" indent="0">
              <a:buNone/>
              <a:defRPr sz="3600"/>
            </a:lvl5pPr>
            <a:lvl6pPr marL="9216414" indent="0">
              <a:buNone/>
              <a:defRPr sz="3600"/>
            </a:lvl6pPr>
            <a:lvl7pPr marL="11059697" indent="0">
              <a:buNone/>
              <a:defRPr sz="3600"/>
            </a:lvl7pPr>
            <a:lvl8pPr marL="12902980" indent="0">
              <a:buNone/>
              <a:defRPr sz="3600"/>
            </a:lvl8pPr>
            <a:lvl9pPr marL="14746263" indent="0">
              <a:buNone/>
              <a:defRPr sz="36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939994" y="22682841"/>
            <a:ext cx="15121890" cy="2677838"/>
          </a:xfrm>
        </p:spPr>
        <p:txBody>
          <a:bodyPr anchor="b"/>
          <a:lstStyle>
            <a:lvl1pPr algn="l">
              <a:defRPr sz="8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4939994" y="2895362"/>
            <a:ext cx="15121890" cy="19442430"/>
          </a:xfrm>
        </p:spPr>
        <p:txBody>
          <a:bodyPr/>
          <a:lstStyle>
            <a:lvl1pPr marL="0" indent="0">
              <a:buNone/>
              <a:defRPr sz="13000"/>
            </a:lvl1pPr>
            <a:lvl2pPr marL="1843283" indent="0">
              <a:buNone/>
              <a:defRPr sz="11300"/>
            </a:lvl2pPr>
            <a:lvl3pPr marL="3686566" indent="0">
              <a:buNone/>
              <a:defRPr sz="9700"/>
            </a:lvl3pPr>
            <a:lvl4pPr marL="5529849" indent="0">
              <a:buNone/>
              <a:defRPr sz="8000"/>
            </a:lvl4pPr>
            <a:lvl5pPr marL="7373131" indent="0">
              <a:buNone/>
              <a:defRPr sz="8000"/>
            </a:lvl5pPr>
            <a:lvl6pPr marL="9216414" indent="0">
              <a:buNone/>
              <a:defRPr sz="8000"/>
            </a:lvl6pPr>
            <a:lvl7pPr marL="11059697" indent="0">
              <a:buNone/>
              <a:defRPr sz="8000"/>
            </a:lvl7pPr>
            <a:lvl8pPr marL="12902980" indent="0">
              <a:buNone/>
              <a:defRPr sz="8000"/>
            </a:lvl8pPr>
            <a:lvl9pPr marL="14746263" indent="0">
              <a:buNone/>
              <a:defRPr sz="8000"/>
            </a:lvl9pPr>
          </a:lstStyle>
          <a:p>
            <a:endParaRPr lang="es-ES"/>
          </a:p>
        </p:txBody>
      </p:sp>
      <p:sp>
        <p:nvSpPr>
          <p:cNvPr id="4" name="3 Marcador de texto"/>
          <p:cNvSpPr>
            <a:spLocks noGrp="1"/>
          </p:cNvSpPr>
          <p:nvPr>
            <p:ph type="body" sz="half" idx="2"/>
          </p:nvPr>
        </p:nvSpPr>
        <p:spPr>
          <a:xfrm>
            <a:off x="4939994" y="25360680"/>
            <a:ext cx="15121890" cy="3802971"/>
          </a:xfrm>
        </p:spPr>
        <p:txBody>
          <a:bodyPr/>
          <a:lstStyle>
            <a:lvl1pPr marL="0" indent="0">
              <a:buNone/>
              <a:defRPr sz="5700"/>
            </a:lvl1pPr>
            <a:lvl2pPr marL="1843283" indent="0">
              <a:buNone/>
              <a:defRPr sz="4800"/>
            </a:lvl2pPr>
            <a:lvl3pPr marL="3686566" indent="0">
              <a:buNone/>
              <a:defRPr sz="4000"/>
            </a:lvl3pPr>
            <a:lvl4pPr marL="5529849" indent="0">
              <a:buNone/>
              <a:defRPr sz="3600"/>
            </a:lvl4pPr>
            <a:lvl5pPr marL="7373131" indent="0">
              <a:buNone/>
              <a:defRPr sz="3600"/>
            </a:lvl5pPr>
            <a:lvl6pPr marL="9216414" indent="0">
              <a:buNone/>
              <a:defRPr sz="3600"/>
            </a:lvl6pPr>
            <a:lvl7pPr marL="11059697" indent="0">
              <a:buNone/>
              <a:defRPr sz="3600"/>
            </a:lvl7pPr>
            <a:lvl8pPr marL="12902980" indent="0">
              <a:buNone/>
              <a:defRPr sz="3600"/>
            </a:lvl8pPr>
            <a:lvl9pPr marL="14746263" indent="0">
              <a:buNone/>
              <a:defRPr sz="36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2048A38-1DE3-4AE2-854F-8DCD12EEEEB5}" type="datetimeFigureOut">
              <a:rPr lang="es-ES" smtClean="0"/>
              <a:pPr/>
              <a:t>13/02/2024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285D751-9D89-4B75-9F67-978A1106A08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260159" y="1297664"/>
            <a:ext cx="22682835" cy="5400675"/>
          </a:xfrm>
          <a:prstGeom prst="rect">
            <a:avLst/>
          </a:prstGeom>
        </p:spPr>
        <p:txBody>
          <a:bodyPr vert="horz" lIns="368656" tIns="184329" rIns="368656" bIns="184329"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1260159" y="7560955"/>
            <a:ext cx="22682835" cy="21385174"/>
          </a:xfrm>
          <a:prstGeom prst="rect">
            <a:avLst/>
          </a:prstGeom>
        </p:spPr>
        <p:txBody>
          <a:bodyPr vert="horz" lIns="368656" tIns="184329" rIns="368656" bIns="184329"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1260159" y="30033761"/>
            <a:ext cx="5880735" cy="1725214"/>
          </a:xfrm>
          <a:prstGeom prst="rect">
            <a:avLst/>
          </a:prstGeom>
        </p:spPr>
        <p:txBody>
          <a:bodyPr vert="horz" lIns="368656" tIns="184329" rIns="368656" bIns="184329" rtlCol="0" anchor="ctr"/>
          <a:lstStyle>
            <a:lvl1pPr algn="l">
              <a:defRPr sz="4800">
                <a:solidFill>
                  <a:schemeClr val="tx1">
                    <a:tint val="75000"/>
                  </a:schemeClr>
                </a:solidFill>
              </a:defRPr>
            </a:lvl1pPr>
          </a:lstStyle>
          <a:p>
            <a:fld id="{92048A38-1DE3-4AE2-854F-8DCD12EEEEB5}" type="datetimeFigureOut">
              <a:rPr lang="es-ES" smtClean="0"/>
              <a:pPr/>
              <a:t>13/02/2024</a:t>
            </a:fld>
            <a:endParaRPr lang="es-ES"/>
          </a:p>
        </p:txBody>
      </p:sp>
      <p:sp>
        <p:nvSpPr>
          <p:cNvPr id="5" name="4 Marcador de pie de página"/>
          <p:cNvSpPr>
            <a:spLocks noGrp="1"/>
          </p:cNvSpPr>
          <p:nvPr>
            <p:ph type="ftr" sz="quarter" idx="3"/>
          </p:nvPr>
        </p:nvSpPr>
        <p:spPr>
          <a:xfrm>
            <a:off x="8611082" y="30033761"/>
            <a:ext cx="7980998" cy="1725214"/>
          </a:xfrm>
          <a:prstGeom prst="rect">
            <a:avLst/>
          </a:prstGeom>
        </p:spPr>
        <p:txBody>
          <a:bodyPr vert="horz" lIns="368656" tIns="184329" rIns="368656" bIns="184329" rtlCol="0" anchor="ctr"/>
          <a:lstStyle>
            <a:lvl1pPr algn="ctr">
              <a:defRPr sz="48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18062259" y="30033761"/>
            <a:ext cx="5880735" cy="1725214"/>
          </a:xfrm>
          <a:prstGeom prst="rect">
            <a:avLst/>
          </a:prstGeom>
        </p:spPr>
        <p:txBody>
          <a:bodyPr vert="horz" lIns="368656" tIns="184329" rIns="368656" bIns="184329" rtlCol="0" anchor="ctr"/>
          <a:lstStyle>
            <a:lvl1pPr algn="r">
              <a:defRPr sz="4800">
                <a:solidFill>
                  <a:schemeClr val="tx1">
                    <a:tint val="75000"/>
                  </a:schemeClr>
                </a:solidFill>
              </a:defRPr>
            </a:lvl1pPr>
          </a:lstStyle>
          <a:p>
            <a:fld id="{1285D751-9D89-4B75-9F67-978A1106A08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686566" rtl="0" eaLnBrk="1" latinLnBrk="0" hangingPunct="1">
        <a:spcBef>
          <a:spcPct val="0"/>
        </a:spcBef>
        <a:buNone/>
        <a:defRPr sz="17800" kern="1200">
          <a:solidFill>
            <a:schemeClr val="tx1"/>
          </a:solidFill>
          <a:latin typeface="+mj-lt"/>
          <a:ea typeface="+mj-ea"/>
          <a:cs typeface="+mj-cs"/>
        </a:defRPr>
      </a:lvl1pPr>
    </p:titleStyle>
    <p:bodyStyle>
      <a:lvl1pPr marL="1382462" indent="-1382462" algn="l" defTabSz="3686566" rtl="0" eaLnBrk="1" latinLnBrk="0" hangingPunct="1">
        <a:spcBef>
          <a:spcPct val="20000"/>
        </a:spcBef>
        <a:buFont typeface="Arial" pitchFamily="34" charset="0"/>
        <a:buChar char="•"/>
        <a:defRPr sz="13000" kern="1200">
          <a:solidFill>
            <a:schemeClr val="tx1"/>
          </a:solidFill>
          <a:latin typeface="+mn-lt"/>
          <a:ea typeface="+mn-ea"/>
          <a:cs typeface="+mn-cs"/>
        </a:defRPr>
      </a:lvl1pPr>
      <a:lvl2pPr marL="2995334" indent="-1152051" algn="l" defTabSz="3686566" rtl="0" eaLnBrk="1" latinLnBrk="0" hangingPunct="1">
        <a:spcBef>
          <a:spcPct val="20000"/>
        </a:spcBef>
        <a:buFont typeface="Arial" pitchFamily="34" charset="0"/>
        <a:buChar char="–"/>
        <a:defRPr sz="11300" kern="1200">
          <a:solidFill>
            <a:schemeClr val="tx1"/>
          </a:solidFill>
          <a:latin typeface="+mn-lt"/>
          <a:ea typeface="+mn-ea"/>
          <a:cs typeface="+mn-cs"/>
        </a:defRPr>
      </a:lvl2pPr>
      <a:lvl3pPr marL="4608208" indent="-921642" algn="l" defTabSz="3686566" rtl="0" eaLnBrk="1" latinLnBrk="0" hangingPunct="1">
        <a:spcBef>
          <a:spcPct val="20000"/>
        </a:spcBef>
        <a:buFont typeface="Arial" pitchFamily="34" charset="0"/>
        <a:buChar char="•"/>
        <a:defRPr sz="9700" kern="1200">
          <a:solidFill>
            <a:schemeClr val="tx1"/>
          </a:solidFill>
          <a:latin typeface="+mn-lt"/>
          <a:ea typeface="+mn-ea"/>
          <a:cs typeface="+mn-cs"/>
        </a:defRPr>
      </a:lvl3pPr>
      <a:lvl4pPr marL="6451491" indent="-921642" algn="l" defTabSz="3686566" rtl="0" eaLnBrk="1" latinLnBrk="0" hangingPunct="1">
        <a:spcBef>
          <a:spcPct val="20000"/>
        </a:spcBef>
        <a:buFont typeface="Arial" pitchFamily="34" charset="0"/>
        <a:buChar char="–"/>
        <a:defRPr sz="8000" kern="1200">
          <a:solidFill>
            <a:schemeClr val="tx1"/>
          </a:solidFill>
          <a:latin typeface="+mn-lt"/>
          <a:ea typeface="+mn-ea"/>
          <a:cs typeface="+mn-cs"/>
        </a:defRPr>
      </a:lvl4pPr>
      <a:lvl5pPr marL="8294774" indent="-921642" algn="l" defTabSz="3686566" rtl="0" eaLnBrk="1" latinLnBrk="0" hangingPunct="1">
        <a:spcBef>
          <a:spcPct val="20000"/>
        </a:spcBef>
        <a:buFont typeface="Arial" pitchFamily="34" charset="0"/>
        <a:buChar char="»"/>
        <a:defRPr sz="8000" kern="1200">
          <a:solidFill>
            <a:schemeClr val="tx1"/>
          </a:solidFill>
          <a:latin typeface="+mn-lt"/>
          <a:ea typeface="+mn-ea"/>
          <a:cs typeface="+mn-cs"/>
        </a:defRPr>
      </a:lvl5pPr>
      <a:lvl6pPr marL="10138056" indent="-921642" algn="l" defTabSz="3686566" rtl="0" eaLnBrk="1" latinLnBrk="0" hangingPunct="1">
        <a:spcBef>
          <a:spcPct val="20000"/>
        </a:spcBef>
        <a:buFont typeface="Arial" pitchFamily="34" charset="0"/>
        <a:buChar char="•"/>
        <a:defRPr sz="8000" kern="1200">
          <a:solidFill>
            <a:schemeClr val="tx1"/>
          </a:solidFill>
          <a:latin typeface="+mn-lt"/>
          <a:ea typeface="+mn-ea"/>
          <a:cs typeface="+mn-cs"/>
        </a:defRPr>
      </a:lvl6pPr>
      <a:lvl7pPr marL="11981339" indent="-921642" algn="l" defTabSz="3686566" rtl="0" eaLnBrk="1" latinLnBrk="0" hangingPunct="1">
        <a:spcBef>
          <a:spcPct val="20000"/>
        </a:spcBef>
        <a:buFont typeface="Arial" pitchFamily="34" charset="0"/>
        <a:buChar char="•"/>
        <a:defRPr sz="8000" kern="1200">
          <a:solidFill>
            <a:schemeClr val="tx1"/>
          </a:solidFill>
          <a:latin typeface="+mn-lt"/>
          <a:ea typeface="+mn-ea"/>
          <a:cs typeface="+mn-cs"/>
        </a:defRPr>
      </a:lvl7pPr>
      <a:lvl8pPr marL="13824622" indent="-921642" algn="l" defTabSz="3686566" rtl="0" eaLnBrk="1" latinLnBrk="0" hangingPunct="1">
        <a:spcBef>
          <a:spcPct val="20000"/>
        </a:spcBef>
        <a:buFont typeface="Arial" pitchFamily="34" charset="0"/>
        <a:buChar char="•"/>
        <a:defRPr sz="8000" kern="1200">
          <a:solidFill>
            <a:schemeClr val="tx1"/>
          </a:solidFill>
          <a:latin typeface="+mn-lt"/>
          <a:ea typeface="+mn-ea"/>
          <a:cs typeface="+mn-cs"/>
        </a:defRPr>
      </a:lvl8pPr>
      <a:lvl9pPr marL="15667905" indent="-921642" algn="l" defTabSz="3686566" rtl="0" eaLnBrk="1" latinLnBrk="0" hangingPunct="1">
        <a:spcBef>
          <a:spcPct val="20000"/>
        </a:spcBef>
        <a:buFont typeface="Arial" pitchFamily="34" charset="0"/>
        <a:buChar char="•"/>
        <a:defRPr sz="8000" kern="1200">
          <a:solidFill>
            <a:schemeClr val="tx1"/>
          </a:solidFill>
          <a:latin typeface="+mn-lt"/>
          <a:ea typeface="+mn-ea"/>
          <a:cs typeface="+mn-cs"/>
        </a:defRPr>
      </a:lvl9pPr>
    </p:bodyStyle>
    <p:otherStyle>
      <a:defPPr>
        <a:defRPr lang="es-ES"/>
      </a:defPPr>
      <a:lvl1pPr marL="0" algn="l" defTabSz="3686566" rtl="0" eaLnBrk="1" latinLnBrk="0" hangingPunct="1">
        <a:defRPr sz="7300" kern="1200">
          <a:solidFill>
            <a:schemeClr val="tx1"/>
          </a:solidFill>
          <a:latin typeface="+mn-lt"/>
          <a:ea typeface="+mn-ea"/>
          <a:cs typeface="+mn-cs"/>
        </a:defRPr>
      </a:lvl1pPr>
      <a:lvl2pPr marL="1843283" algn="l" defTabSz="3686566" rtl="0" eaLnBrk="1" latinLnBrk="0" hangingPunct="1">
        <a:defRPr sz="7300" kern="1200">
          <a:solidFill>
            <a:schemeClr val="tx1"/>
          </a:solidFill>
          <a:latin typeface="+mn-lt"/>
          <a:ea typeface="+mn-ea"/>
          <a:cs typeface="+mn-cs"/>
        </a:defRPr>
      </a:lvl2pPr>
      <a:lvl3pPr marL="3686566" algn="l" defTabSz="3686566" rtl="0" eaLnBrk="1" latinLnBrk="0" hangingPunct="1">
        <a:defRPr sz="7300" kern="1200">
          <a:solidFill>
            <a:schemeClr val="tx1"/>
          </a:solidFill>
          <a:latin typeface="+mn-lt"/>
          <a:ea typeface="+mn-ea"/>
          <a:cs typeface="+mn-cs"/>
        </a:defRPr>
      </a:lvl3pPr>
      <a:lvl4pPr marL="5529849" algn="l" defTabSz="3686566" rtl="0" eaLnBrk="1" latinLnBrk="0" hangingPunct="1">
        <a:defRPr sz="7300" kern="1200">
          <a:solidFill>
            <a:schemeClr val="tx1"/>
          </a:solidFill>
          <a:latin typeface="+mn-lt"/>
          <a:ea typeface="+mn-ea"/>
          <a:cs typeface="+mn-cs"/>
        </a:defRPr>
      </a:lvl4pPr>
      <a:lvl5pPr marL="7373131" algn="l" defTabSz="3686566" rtl="0" eaLnBrk="1" latinLnBrk="0" hangingPunct="1">
        <a:defRPr sz="7300" kern="1200">
          <a:solidFill>
            <a:schemeClr val="tx1"/>
          </a:solidFill>
          <a:latin typeface="+mn-lt"/>
          <a:ea typeface="+mn-ea"/>
          <a:cs typeface="+mn-cs"/>
        </a:defRPr>
      </a:lvl5pPr>
      <a:lvl6pPr marL="9216414" algn="l" defTabSz="3686566" rtl="0" eaLnBrk="1" latinLnBrk="0" hangingPunct="1">
        <a:defRPr sz="7300" kern="1200">
          <a:solidFill>
            <a:schemeClr val="tx1"/>
          </a:solidFill>
          <a:latin typeface="+mn-lt"/>
          <a:ea typeface="+mn-ea"/>
          <a:cs typeface="+mn-cs"/>
        </a:defRPr>
      </a:lvl6pPr>
      <a:lvl7pPr marL="11059697" algn="l" defTabSz="3686566" rtl="0" eaLnBrk="1" latinLnBrk="0" hangingPunct="1">
        <a:defRPr sz="7300" kern="1200">
          <a:solidFill>
            <a:schemeClr val="tx1"/>
          </a:solidFill>
          <a:latin typeface="+mn-lt"/>
          <a:ea typeface="+mn-ea"/>
          <a:cs typeface="+mn-cs"/>
        </a:defRPr>
      </a:lvl7pPr>
      <a:lvl8pPr marL="12902980" algn="l" defTabSz="3686566" rtl="0" eaLnBrk="1" latinLnBrk="0" hangingPunct="1">
        <a:defRPr sz="7300" kern="1200">
          <a:solidFill>
            <a:schemeClr val="tx1"/>
          </a:solidFill>
          <a:latin typeface="+mn-lt"/>
          <a:ea typeface="+mn-ea"/>
          <a:cs typeface="+mn-cs"/>
        </a:defRPr>
      </a:lvl8pPr>
      <a:lvl9pPr marL="14746263" algn="l" defTabSz="3686566"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bart@infomed.sld.cu"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550" y="-431823"/>
            <a:ext cx="25203150" cy="3696245"/>
          </a:xfrm>
          <a:prstGeom prst="rect">
            <a:avLst/>
          </a:prstGeom>
        </p:spPr>
        <p:style>
          <a:lnRef idx="2">
            <a:schemeClr val="accent6"/>
          </a:lnRef>
          <a:fillRef idx="1">
            <a:schemeClr val="lt1"/>
          </a:fillRef>
          <a:effectRef idx="0">
            <a:schemeClr val="accent6"/>
          </a:effectRef>
          <a:fontRef idx="minor">
            <a:schemeClr val="dk1"/>
          </a:fontRef>
        </p:style>
        <p:txBody>
          <a:bodyPr wrap="square" lIns="368656" tIns="184329" rIns="368656" bIns="184329" rtlCol="0">
            <a:spAutoFit/>
          </a:bodyPr>
          <a:lstStyle/>
          <a:p>
            <a:pPr algn="ctr"/>
            <a:endParaRPr lang="es-ES" sz="5400" b="1" dirty="0" smtClean="0">
              <a:ln w="3175" cmpd="sng">
                <a:noFill/>
              </a:ln>
              <a:solidFill>
                <a:prstClr val="black">
                  <a:lumMod val="85000"/>
                  <a:lumOff val="15000"/>
                </a:prstClr>
              </a:solidFill>
              <a:latin typeface="Arial" pitchFamily="34" charset="0"/>
              <a:ea typeface="Calibri" panose="020F0502020204030204" pitchFamily="34" charset="0"/>
              <a:cs typeface="Arial" pitchFamily="34" charset="0"/>
            </a:endParaRPr>
          </a:p>
          <a:p>
            <a:pPr algn="ctr"/>
            <a:r>
              <a:rPr lang="es-ES" sz="5400" b="1" dirty="0" smtClean="0">
                <a:ln w="3175" cmpd="sng">
                  <a:noFill/>
                </a:ln>
                <a:solidFill>
                  <a:prstClr val="black">
                    <a:lumMod val="85000"/>
                    <a:lumOff val="15000"/>
                  </a:prstClr>
                </a:solidFill>
                <a:latin typeface="Arial" pitchFamily="34" charset="0"/>
                <a:ea typeface="Calibri" panose="020F0502020204030204" pitchFamily="34" charset="0"/>
                <a:cs typeface="Arial" pitchFamily="34" charset="0"/>
              </a:rPr>
              <a:t>Glosario </a:t>
            </a:r>
            <a:r>
              <a:rPr lang="es-ES" sz="5400" b="1" dirty="0">
                <a:ln w="3175" cmpd="sng">
                  <a:noFill/>
                </a:ln>
                <a:solidFill>
                  <a:prstClr val="black">
                    <a:lumMod val="85000"/>
                    <a:lumOff val="15000"/>
                  </a:prstClr>
                </a:solidFill>
                <a:latin typeface="Arial" pitchFamily="34" charset="0"/>
                <a:ea typeface="Calibri" panose="020F0502020204030204" pitchFamily="34" charset="0"/>
                <a:cs typeface="Arial" pitchFamily="34" charset="0"/>
              </a:rPr>
              <a:t>digital de términos del Sistema Nervioso para el estudio de las ciencias </a:t>
            </a:r>
            <a:r>
              <a:rPr lang="es-ES" sz="5400" b="1" dirty="0" smtClean="0">
                <a:ln w="3175" cmpd="sng">
                  <a:noFill/>
                </a:ln>
                <a:solidFill>
                  <a:prstClr val="black">
                    <a:lumMod val="85000"/>
                    <a:lumOff val="15000"/>
                  </a:prstClr>
                </a:solidFill>
                <a:latin typeface="Arial" pitchFamily="34" charset="0"/>
                <a:ea typeface="Calibri" panose="020F0502020204030204" pitchFamily="34" charset="0"/>
                <a:cs typeface="Arial" pitchFamily="34" charset="0"/>
              </a:rPr>
              <a:t>básicas </a:t>
            </a:r>
            <a:r>
              <a:rPr lang="es-ES" sz="5400" b="1" dirty="0">
                <a:ln w="3175" cmpd="sng">
                  <a:noFill/>
                </a:ln>
                <a:solidFill>
                  <a:prstClr val="black">
                    <a:lumMod val="85000"/>
                    <a:lumOff val="15000"/>
                  </a:prstClr>
                </a:solidFill>
                <a:ea typeface="Calibri" panose="020F0502020204030204" pitchFamily="34" charset="0"/>
                <a:cs typeface="Arial" panose="020B0604020202020204" pitchFamily="34" charset="0"/>
              </a:rPr>
              <a:t/>
            </a:r>
            <a:br>
              <a:rPr lang="es-ES" sz="5400" b="1" dirty="0">
                <a:ln w="3175" cmpd="sng">
                  <a:noFill/>
                </a:ln>
                <a:solidFill>
                  <a:prstClr val="black">
                    <a:lumMod val="85000"/>
                    <a:lumOff val="15000"/>
                  </a:prstClr>
                </a:solidFill>
                <a:ea typeface="Calibri" panose="020F0502020204030204" pitchFamily="34" charset="0"/>
                <a:cs typeface="Arial" panose="020B0604020202020204" pitchFamily="34" charset="0"/>
              </a:rPr>
            </a:br>
            <a:endParaRPr lang="es-ES" sz="5400" b="1" dirty="0">
              <a:cs typeface="Arial" pitchFamily="34" charset="0"/>
            </a:endParaRPr>
          </a:p>
        </p:txBody>
      </p:sp>
      <p:sp>
        <p:nvSpPr>
          <p:cNvPr id="26" name="25 CuadroTexto"/>
          <p:cNvSpPr txBox="1"/>
          <p:nvPr/>
        </p:nvSpPr>
        <p:spPr>
          <a:xfrm>
            <a:off x="349959" y="5569373"/>
            <a:ext cx="12951709" cy="11944657"/>
          </a:xfrm>
          <a:prstGeom prst="rect">
            <a:avLst/>
          </a:prstGeom>
          <a:solidFill>
            <a:schemeClr val="bg2">
              <a:lumMod val="90000"/>
            </a:schemeClr>
          </a:solidFill>
        </p:spPr>
        <p:txBody>
          <a:bodyPr wrap="square" lIns="368656" tIns="184329" rIns="368656" bIns="184329" rtlCol="0">
            <a:spAutoFit/>
          </a:bodyPr>
          <a:lstStyle/>
          <a:p>
            <a:pPr lvl="0" algn="just" defTabSz="914400"/>
            <a:endParaRPr lang="es-ES" sz="3200" b="1" dirty="0" smtClean="0">
              <a:latin typeface="Arial" pitchFamily="34" charset="0"/>
              <a:cs typeface="Arial" pitchFamily="34" charset="0"/>
            </a:endParaRPr>
          </a:p>
          <a:p>
            <a:pPr lvl="0" algn="just" defTabSz="914400"/>
            <a:r>
              <a:rPr lang="es-ES" sz="3200" b="1" dirty="0" smtClean="0">
                <a:latin typeface="Arial" pitchFamily="34" charset="0"/>
                <a:cs typeface="Arial" pitchFamily="34" charset="0"/>
              </a:rPr>
              <a:t>Introducción</a:t>
            </a:r>
            <a:r>
              <a:rPr lang="es-ES" sz="3200" b="1" dirty="0" smtClean="0">
                <a:latin typeface="Arial" pitchFamily="34" charset="0"/>
                <a:cs typeface="Arial" pitchFamily="34" charset="0"/>
              </a:rPr>
              <a:t>: </a:t>
            </a:r>
            <a:r>
              <a:rPr lang="es-ES" sz="3200" dirty="0" smtClean="0">
                <a:solidFill>
                  <a:prstClr val="black"/>
                </a:solidFill>
                <a:latin typeface="Arial" pitchFamily="34" charset="0"/>
                <a:cs typeface="Arial" pitchFamily="34" charset="0"/>
              </a:rPr>
              <a:t>La </a:t>
            </a:r>
            <a:r>
              <a:rPr lang="es-ES" sz="3200" dirty="0">
                <a:solidFill>
                  <a:prstClr val="black"/>
                </a:solidFill>
                <a:latin typeface="Arial" pitchFamily="34" charset="0"/>
                <a:cs typeface="Arial" pitchFamily="34" charset="0"/>
              </a:rPr>
              <a:t>FCMA creada hace 12 años carece de suficiente bibliografía para el estudio de las ciencias básicas. En la actualidad, al realizar la distribución de esta, solo se logra entregar un ejemplar por cada cinco estudiantes. El claustro de profesores que imparten las diferentes asignaturas de la disciplina BBM han detectado que esto influye negativamente en el desarrollo del proceso docente educativo. Lo cual se ha hecho evidente ya que los estudiantes que cursan hoy el primer año de la carrera de Medicina y que reciben la asignatura de SNER, presentan dificultades para la comprensión de los términos propios de las Ciencias Básicas relacionados con el Sistema Nervioso. Sistema de órganos de gran complejidad tanto por su estructura como por sus funciones. Se conoce que cuando el estudiante se enfrenta por primera vez a estas palabras les resulta bien complejo su escritura, pronunciación y fundamentalmente su comprensión. Lo cual es necesaria para la adquisición, asimilación e incorporación de los conocimientos es decir de un nuevo contenido</a:t>
            </a:r>
            <a:r>
              <a:rPr lang="es-ES" sz="3200" dirty="0" smtClean="0">
                <a:solidFill>
                  <a:prstClr val="black"/>
                </a:solidFill>
                <a:latin typeface="Arial" pitchFamily="34" charset="0"/>
                <a:cs typeface="Arial" pitchFamily="34" charset="0"/>
              </a:rPr>
              <a:t>.</a:t>
            </a:r>
            <a:r>
              <a:rPr lang="es-ES" sz="3200" dirty="0">
                <a:solidFill>
                  <a:prstClr val="black"/>
                </a:solidFill>
              </a:rPr>
              <a:t> </a:t>
            </a:r>
            <a:r>
              <a:rPr lang="es-ES" sz="3200" dirty="0">
                <a:solidFill>
                  <a:prstClr val="black"/>
                </a:solidFill>
                <a:latin typeface="Arial" panose="020B0604020202020204" pitchFamily="34" charset="0"/>
                <a:cs typeface="Arial" panose="020B0604020202020204" pitchFamily="34" charset="0"/>
              </a:rPr>
              <a:t>Esta situación llevó a los autores a plantearse como problema científico: ¿Cómo contribuir a la comprensión de los términos propios de las ciencias básicas relacionados con el Sistema Nervioso en estudiantes de primer año de la carrera de Medicina en la FCMA? </a:t>
            </a:r>
          </a:p>
          <a:p>
            <a:pPr algn="just"/>
            <a:endParaRPr lang="es-ES" sz="4800" dirty="0">
              <a:latin typeface="Arial" pitchFamily="34" charset="0"/>
              <a:cs typeface="Arial" pitchFamily="34" charset="0"/>
            </a:endParaRPr>
          </a:p>
        </p:txBody>
      </p:sp>
      <p:sp>
        <p:nvSpPr>
          <p:cNvPr id="28" name="27 CuadroTexto"/>
          <p:cNvSpPr txBox="1"/>
          <p:nvPr/>
        </p:nvSpPr>
        <p:spPr>
          <a:xfrm>
            <a:off x="349959" y="18506463"/>
            <a:ext cx="12601575" cy="8743781"/>
          </a:xfrm>
          <a:prstGeom prst="rect">
            <a:avLst/>
          </a:prstGeom>
          <a:solidFill>
            <a:schemeClr val="bg2">
              <a:lumMod val="90000"/>
            </a:schemeClr>
          </a:solidFill>
        </p:spPr>
        <p:txBody>
          <a:bodyPr wrap="square" lIns="368656" tIns="184329" rIns="368656" bIns="184329" rtlCol="0">
            <a:spAutoFit/>
          </a:bodyPr>
          <a:lstStyle/>
          <a:p>
            <a:pPr lvl="0" algn="just" defTabSz="914400">
              <a:defRPr/>
            </a:pPr>
            <a:r>
              <a:rPr lang="es-ES" sz="3200" b="1" dirty="0">
                <a:solidFill>
                  <a:prstClr val="black"/>
                </a:solidFill>
                <a:latin typeface="Arial" panose="020B0604020202020204" pitchFamily="34" charset="0"/>
                <a:cs typeface="Arial" panose="020B0604020202020204" pitchFamily="34" charset="0"/>
              </a:rPr>
              <a:t>Objetivo</a:t>
            </a:r>
            <a:r>
              <a:rPr lang="es-ES" sz="3200" dirty="0">
                <a:solidFill>
                  <a:prstClr val="black"/>
                </a:solidFill>
                <a:latin typeface="Arial" panose="020B0604020202020204" pitchFamily="34" charset="0"/>
                <a:cs typeface="Arial" panose="020B0604020202020204" pitchFamily="34" charset="0"/>
              </a:rPr>
              <a:t>: Diseñar un glosario digital de términos del Sistema Nervioso  que contribuya a  la comprensión de las ciencias básicas para estudiantes que cursan el primer año de la carrera de medicina en la FCMA.   </a:t>
            </a:r>
            <a:endParaRPr lang="es-ES" sz="3200" b="1" dirty="0" smtClean="0">
              <a:latin typeface="Arial" pitchFamily="34" charset="0"/>
              <a:cs typeface="Arial" pitchFamily="34" charset="0"/>
            </a:endParaRPr>
          </a:p>
          <a:p>
            <a:pPr lvl="0" algn="just" defTabSz="914400"/>
            <a:r>
              <a:rPr lang="es-ES" sz="3200" b="1" dirty="0" smtClean="0">
                <a:latin typeface="Arial" pitchFamily="34" charset="0"/>
                <a:cs typeface="Arial" pitchFamily="34" charset="0"/>
              </a:rPr>
              <a:t>Métodos: </a:t>
            </a:r>
            <a:r>
              <a:rPr lang="es-ES" sz="3200" dirty="0" smtClean="0">
                <a:solidFill>
                  <a:prstClr val="black"/>
                </a:solidFill>
                <a:latin typeface="Arial" pitchFamily="34" charset="0"/>
                <a:cs typeface="Arial" pitchFamily="34" charset="0"/>
              </a:rPr>
              <a:t>La  </a:t>
            </a:r>
            <a:r>
              <a:rPr lang="es-ES" sz="3200" dirty="0">
                <a:solidFill>
                  <a:prstClr val="black"/>
                </a:solidFill>
                <a:latin typeface="Arial" pitchFamily="34" charset="0"/>
                <a:cs typeface="Arial" pitchFamily="34" charset="0"/>
              </a:rPr>
              <a:t>investigación es resultado de un proyecto de  desarrollo que se llevó acabo en el período comprendido entre mayo del 2022 y octubre del 2023.</a:t>
            </a:r>
          </a:p>
          <a:p>
            <a:pPr lvl="0" algn="just" defTabSz="914400"/>
            <a:r>
              <a:rPr lang="es-ES" sz="3200" dirty="0">
                <a:solidFill>
                  <a:prstClr val="black"/>
                </a:solidFill>
                <a:latin typeface="Arial" pitchFamily="34" charset="0"/>
                <a:cs typeface="Arial" pitchFamily="34" charset="0"/>
              </a:rPr>
              <a:t> </a:t>
            </a:r>
            <a:r>
              <a:rPr lang="es-MX" sz="3200" dirty="0">
                <a:solidFill>
                  <a:prstClr val="black"/>
                </a:solidFill>
                <a:latin typeface="Arial" pitchFamily="34" charset="0"/>
                <a:cs typeface="Arial" pitchFamily="34" charset="0"/>
              </a:rPr>
              <a:t>Se emplearon métodos teóricos y empíricos: histórico lógico, revisión documental, la entrevista, el cuestionario y métodos estadísticos para procesar los datos. Los sujetos de estudio fueron los profesores del departamento de ciencias básicas y estudiantes de primer año de la carrera de Medicina. La muestra quedó constituida por cinco profesores que imparten la asignatura Sistema Nervioso, Endocrino y Reproductor (SNER) especialistas en ciencias básicas y 35 estudiantes de primer año de la carrera de Medicina, escogidos de forma intencional.</a:t>
            </a:r>
          </a:p>
          <a:p>
            <a:pPr algn="just"/>
            <a:endParaRPr lang="es-ES" sz="3200" dirty="0">
              <a:latin typeface="Arial" pitchFamily="34" charset="0"/>
              <a:cs typeface="Arial" pitchFamily="34" charset="0"/>
            </a:endParaRPr>
          </a:p>
        </p:txBody>
      </p:sp>
      <p:sp>
        <p:nvSpPr>
          <p:cNvPr id="29" name="28 CuadroTexto"/>
          <p:cNvSpPr txBox="1"/>
          <p:nvPr/>
        </p:nvSpPr>
        <p:spPr>
          <a:xfrm>
            <a:off x="12416582" y="27651297"/>
            <a:ext cx="12827681" cy="4065577"/>
          </a:xfrm>
          <a:prstGeom prst="rect">
            <a:avLst/>
          </a:prstGeom>
          <a:solidFill>
            <a:schemeClr val="bg2">
              <a:lumMod val="90000"/>
            </a:schemeClr>
          </a:solidFill>
        </p:spPr>
        <p:txBody>
          <a:bodyPr wrap="square" lIns="368656" tIns="184329" rIns="368656" bIns="184329" rtlCol="0">
            <a:spAutoFit/>
          </a:bodyPr>
          <a:lstStyle/>
          <a:p>
            <a:pPr lvl="0" algn="just" defTabSz="914400">
              <a:tabLst>
                <a:tab pos="810260" algn="l"/>
                <a:tab pos="5671185" algn="l"/>
                <a:tab pos="6931025" algn="l"/>
              </a:tabLst>
            </a:pPr>
            <a:r>
              <a:rPr lang="es-ES" sz="3200" b="1" dirty="0" smtClean="0">
                <a:latin typeface="Arial" pitchFamily="34" charset="0"/>
                <a:cs typeface="Arial" pitchFamily="34" charset="0"/>
              </a:rPr>
              <a:t>Conclusiones:</a:t>
            </a:r>
            <a:r>
              <a:rPr lang="es-MX" sz="3200" dirty="0">
                <a:solidFill>
                  <a:srgbClr val="000000"/>
                </a:solidFill>
                <a:latin typeface="Arial" panose="020B0604020202020204" pitchFamily="34" charset="0"/>
                <a:ea typeface="Times New Roman" panose="02020603050405020304" pitchFamily="18" charset="0"/>
              </a:rPr>
              <a:t>Existe una marcada necesidad de contar con  un recurso que contribuya a la comprensión de los términos del Sistema Nervioso por parte de los estudiantes de primer año de la carrera de medicina en la FCMA.</a:t>
            </a:r>
          </a:p>
          <a:p>
            <a:pPr lvl="0" algn="just" defTabSz="914400">
              <a:tabLst>
                <a:tab pos="810260" algn="l"/>
                <a:tab pos="5671185" algn="l"/>
                <a:tab pos="6931025" algn="l"/>
              </a:tabLst>
            </a:pPr>
            <a:r>
              <a:rPr lang="es-MX" sz="3200" dirty="0" smtClean="0">
                <a:solidFill>
                  <a:srgbClr val="000000"/>
                </a:solidFill>
                <a:latin typeface="Arial" panose="020B0604020202020204" pitchFamily="34" charset="0"/>
                <a:ea typeface="Times New Roman" panose="02020603050405020304" pitchFamily="18" charset="0"/>
              </a:rPr>
              <a:t>Se </a:t>
            </a:r>
            <a:r>
              <a:rPr lang="es-MX" sz="3200" dirty="0">
                <a:solidFill>
                  <a:srgbClr val="000000"/>
                </a:solidFill>
                <a:latin typeface="Arial" panose="020B0604020202020204" pitchFamily="34" charset="0"/>
                <a:ea typeface="Times New Roman" panose="02020603050405020304" pitchFamily="18" charset="0"/>
              </a:rPr>
              <a:t>elaboró un glosario de términos del Sistema Nervioso para ser utilizado por alumnos y docentes como medio de enseñanza</a:t>
            </a:r>
            <a:r>
              <a:rPr lang="es-MX" sz="2400" dirty="0">
                <a:solidFill>
                  <a:srgbClr val="000000"/>
                </a:solidFill>
                <a:latin typeface="Arial" panose="020B0604020202020204" pitchFamily="34" charset="0"/>
                <a:ea typeface="Times New Roman" panose="02020603050405020304" pitchFamily="18" charset="0"/>
              </a:rPr>
              <a:t>. </a:t>
            </a:r>
          </a:p>
          <a:p>
            <a:pPr algn="ctr"/>
            <a:endParaRPr lang="es-ES" sz="4800" dirty="0">
              <a:latin typeface="Arial" pitchFamily="34" charset="0"/>
              <a:cs typeface="Arial" pitchFamily="34" charset="0"/>
            </a:endParaRPr>
          </a:p>
        </p:txBody>
      </p:sp>
      <p:graphicFrame>
        <p:nvGraphicFramePr>
          <p:cNvPr id="32" name="Tabla 2"/>
          <p:cNvGraphicFramePr>
            <a:graphicFrameLocks noGrp="1"/>
          </p:cNvGraphicFramePr>
          <p:nvPr>
            <p:extLst>
              <p:ext uri="{D42A27DB-BD31-4B8C-83A1-F6EECF244321}">
                <p14:modId xmlns:p14="http://schemas.microsoft.com/office/powerpoint/2010/main" val="1060900701"/>
              </p:ext>
            </p:extLst>
          </p:nvPr>
        </p:nvGraphicFramePr>
        <p:xfrm>
          <a:off x="14766656" y="6985143"/>
          <a:ext cx="8492103" cy="4248471"/>
        </p:xfrm>
        <a:graphic>
          <a:graphicData uri="http://schemas.openxmlformats.org/drawingml/2006/table">
            <a:tbl>
              <a:tblPr firstRow="1" firstCol="1" bandRow="1"/>
              <a:tblGrid>
                <a:gridCol w="3073360">
                  <a:extLst>
                    <a:ext uri="{9D8B030D-6E8A-4147-A177-3AD203B41FA5}">
                      <a16:colId xmlns:a16="http://schemas.microsoft.com/office/drawing/2014/main" xmlns="" val="20000"/>
                    </a:ext>
                  </a:extLst>
                </a:gridCol>
                <a:gridCol w="3073360">
                  <a:extLst>
                    <a:ext uri="{9D8B030D-6E8A-4147-A177-3AD203B41FA5}">
                      <a16:colId xmlns:a16="http://schemas.microsoft.com/office/drawing/2014/main" xmlns="" val="20001"/>
                    </a:ext>
                  </a:extLst>
                </a:gridCol>
                <a:gridCol w="2345383">
                  <a:extLst>
                    <a:ext uri="{9D8B030D-6E8A-4147-A177-3AD203B41FA5}">
                      <a16:colId xmlns:a16="http://schemas.microsoft.com/office/drawing/2014/main" xmlns="" val="20002"/>
                    </a:ext>
                  </a:extLst>
                </a:gridCol>
              </a:tblGrid>
              <a:tr h="305960">
                <a:tc>
                  <a:txBody>
                    <a:bodyPr/>
                    <a:lstStyle>
                      <a:lvl1pPr marL="0" algn="l" defTabSz="3686566" rtl="0" eaLnBrk="1" latinLnBrk="0" hangingPunct="1">
                        <a:defRPr sz="7300" b="1" kern="1200">
                          <a:solidFill>
                            <a:schemeClr val="lt1"/>
                          </a:solidFill>
                          <a:latin typeface="Garamond"/>
                        </a:defRPr>
                      </a:lvl1pPr>
                      <a:lvl2pPr marL="1843283" algn="l" defTabSz="3686566" rtl="0" eaLnBrk="1" latinLnBrk="0" hangingPunct="1">
                        <a:defRPr sz="7300" b="1" kern="1200">
                          <a:solidFill>
                            <a:schemeClr val="lt1"/>
                          </a:solidFill>
                          <a:latin typeface="Garamond"/>
                        </a:defRPr>
                      </a:lvl2pPr>
                      <a:lvl3pPr marL="3686566" algn="l" defTabSz="3686566" rtl="0" eaLnBrk="1" latinLnBrk="0" hangingPunct="1">
                        <a:defRPr sz="7300" b="1" kern="1200">
                          <a:solidFill>
                            <a:schemeClr val="lt1"/>
                          </a:solidFill>
                          <a:latin typeface="Garamond"/>
                        </a:defRPr>
                      </a:lvl3pPr>
                      <a:lvl4pPr marL="5529849" algn="l" defTabSz="3686566" rtl="0" eaLnBrk="1" latinLnBrk="0" hangingPunct="1">
                        <a:defRPr sz="7300" b="1" kern="1200">
                          <a:solidFill>
                            <a:schemeClr val="lt1"/>
                          </a:solidFill>
                          <a:latin typeface="Garamond"/>
                        </a:defRPr>
                      </a:lvl4pPr>
                      <a:lvl5pPr marL="7373131" algn="l" defTabSz="3686566" rtl="0" eaLnBrk="1" latinLnBrk="0" hangingPunct="1">
                        <a:defRPr sz="7300" b="1" kern="1200">
                          <a:solidFill>
                            <a:schemeClr val="lt1"/>
                          </a:solidFill>
                          <a:latin typeface="Garamond"/>
                        </a:defRPr>
                      </a:lvl5pPr>
                      <a:lvl6pPr marL="9216414" algn="l" defTabSz="3686566" rtl="0" eaLnBrk="1" latinLnBrk="0" hangingPunct="1">
                        <a:defRPr sz="7300" b="1" kern="1200">
                          <a:solidFill>
                            <a:schemeClr val="lt1"/>
                          </a:solidFill>
                          <a:latin typeface="Garamond"/>
                        </a:defRPr>
                      </a:lvl6pPr>
                      <a:lvl7pPr marL="11059697" algn="l" defTabSz="3686566" rtl="0" eaLnBrk="1" latinLnBrk="0" hangingPunct="1">
                        <a:defRPr sz="7300" b="1" kern="1200">
                          <a:solidFill>
                            <a:schemeClr val="lt1"/>
                          </a:solidFill>
                          <a:latin typeface="Garamond"/>
                        </a:defRPr>
                      </a:lvl7pPr>
                      <a:lvl8pPr marL="12902980" algn="l" defTabSz="3686566" rtl="0" eaLnBrk="1" latinLnBrk="0" hangingPunct="1">
                        <a:defRPr sz="7300" b="1" kern="1200">
                          <a:solidFill>
                            <a:schemeClr val="lt1"/>
                          </a:solidFill>
                          <a:latin typeface="Garamond"/>
                        </a:defRPr>
                      </a:lvl8pPr>
                      <a:lvl9pPr marL="14746263" algn="l" defTabSz="3686566" rtl="0" eaLnBrk="1" latinLnBrk="0" hangingPunct="1">
                        <a:defRPr sz="7300" b="1" kern="1200">
                          <a:solidFill>
                            <a:schemeClr val="lt1"/>
                          </a:solidFill>
                          <a:latin typeface="Garamond"/>
                        </a:defRPr>
                      </a:lvl9pPr>
                    </a:lstStyle>
                    <a:p>
                      <a:pPr>
                        <a:lnSpc>
                          <a:spcPct val="107000"/>
                        </a:lnSpc>
                        <a:spcAft>
                          <a:spcPts val="0"/>
                        </a:spcAft>
                      </a:pPr>
                      <a:r>
                        <a:rPr lang="es-ES" sz="1400" dirty="0">
                          <a:solidFill>
                            <a:schemeClr val="tx1"/>
                          </a:solidFill>
                          <a:effectLst/>
                          <a:latin typeface="Arial" panose="020B0604020202020204" pitchFamily="34" charset="0"/>
                          <a:cs typeface="Arial" panose="020B0604020202020204" pitchFamily="34" charset="0"/>
                        </a:rPr>
                        <a:t>Respuestas</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9B247"/>
                    </a:solidFill>
                  </a:tcPr>
                </a:tc>
                <a:tc>
                  <a:txBody>
                    <a:bodyPr/>
                    <a:lstStyle>
                      <a:lvl1pPr marL="0" algn="l" defTabSz="3686566" rtl="0" eaLnBrk="1" latinLnBrk="0" hangingPunct="1">
                        <a:defRPr sz="7300" b="1" kern="1200">
                          <a:solidFill>
                            <a:schemeClr val="lt1"/>
                          </a:solidFill>
                          <a:latin typeface="Garamond"/>
                        </a:defRPr>
                      </a:lvl1pPr>
                      <a:lvl2pPr marL="1843283" algn="l" defTabSz="3686566" rtl="0" eaLnBrk="1" latinLnBrk="0" hangingPunct="1">
                        <a:defRPr sz="7300" b="1" kern="1200">
                          <a:solidFill>
                            <a:schemeClr val="lt1"/>
                          </a:solidFill>
                          <a:latin typeface="Garamond"/>
                        </a:defRPr>
                      </a:lvl2pPr>
                      <a:lvl3pPr marL="3686566" algn="l" defTabSz="3686566" rtl="0" eaLnBrk="1" latinLnBrk="0" hangingPunct="1">
                        <a:defRPr sz="7300" b="1" kern="1200">
                          <a:solidFill>
                            <a:schemeClr val="lt1"/>
                          </a:solidFill>
                          <a:latin typeface="Garamond"/>
                        </a:defRPr>
                      </a:lvl3pPr>
                      <a:lvl4pPr marL="5529849" algn="l" defTabSz="3686566" rtl="0" eaLnBrk="1" latinLnBrk="0" hangingPunct="1">
                        <a:defRPr sz="7300" b="1" kern="1200">
                          <a:solidFill>
                            <a:schemeClr val="lt1"/>
                          </a:solidFill>
                          <a:latin typeface="Garamond"/>
                        </a:defRPr>
                      </a:lvl4pPr>
                      <a:lvl5pPr marL="7373131" algn="l" defTabSz="3686566" rtl="0" eaLnBrk="1" latinLnBrk="0" hangingPunct="1">
                        <a:defRPr sz="7300" b="1" kern="1200">
                          <a:solidFill>
                            <a:schemeClr val="lt1"/>
                          </a:solidFill>
                          <a:latin typeface="Garamond"/>
                        </a:defRPr>
                      </a:lvl5pPr>
                      <a:lvl6pPr marL="9216414" algn="l" defTabSz="3686566" rtl="0" eaLnBrk="1" latinLnBrk="0" hangingPunct="1">
                        <a:defRPr sz="7300" b="1" kern="1200">
                          <a:solidFill>
                            <a:schemeClr val="lt1"/>
                          </a:solidFill>
                          <a:latin typeface="Garamond"/>
                        </a:defRPr>
                      </a:lvl6pPr>
                      <a:lvl7pPr marL="11059697" algn="l" defTabSz="3686566" rtl="0" eaLnBrk="1" latinLnBrk="0" hangingPunct="1">
                        <a:defRPr sz="7300" b="1" kern="1200">
                          <a:solidFill>
                            <a:schemeClr val="lt1"/>
                          </a:solidFill>
                          <a:latin typeface="Garamond"/>
                        </a:defRPr>
                      </a:lvl7pPr>
                      <a:lvl8pPr marL="12902980" algn="l" defTabSz="3686566" rtl="0" eaLnBrk="1" latinLnBrk="0" hangingPunct="1">
                        <a:defRPr sz="7300" b="1" kern="1200">
                          <a:solidFill>
                            <a:schemeClr val="lt1"/>
                          </a:solidFill>
                          <a:latin typeface="Garamond"/>
                        </a:defRPr>
                      </a:lvl8pPr>
                      <a:lvl9pPr marL="14746263" algn="l" defTabSz="3686566" rtl="0" eaLnBrk="1" latinLnBrk="0" hangingPunct="1">
                        <a:defRPr sz="7300" b="1" kern="1200">
                          <a:solidFill>
                            <a:schemeClr val="lt1"/>
                          </a:solidFill>
                          <a:latin typeface="Garamond"/>
                        </a:defRPr>
                      </a:lvl9pPr>
                    </a:lstStyle>
                    <a:p>
                      <a:pPr>
                        <a:lnSpc>
                          <a:spcPct val="107000"/>
                        </a:lnSpc>
                        <a:spcAft>
                          <a:spcPts val="0"/>
                        </a:spcAft>
                      </a:pPr>
                      <a:r>
                        <a:rPr lang="es-ES" sz="1400">
                          <a:solidFill>
                            <a:schemeClr val="tx1"/>
                          </a:solidFill>
                          <a:effectLst/>
                          <a:latin typeface="Arial" panose="020B0604020202020204" pitchFamily="34" charset="0"/>
                          <a:cs typeface="Arial" panose="020B0604020202020204" pitchFamily="34" charset="0"/>
                        </a:rPr>
                        <a:t>No</a:t>
                      </a:r>
                      <a:endParaRPr lang="es-ES"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9B247"/>
                    </a:solidFill>
                  </a:tcPr>
                </a:tc>
                <a:tc>
                  <a:txBody>
                    <a:bodyPr/>
                    <a:lstStyle>
                      <a:lvl1pPr marL="0" algn="l" defTabSz="3686566" rtl="0" eaLnBrk="1" latinLnBrk="0" hangingPunct="1">
                        <a:defRPr sz="7300" b="1" kern="1200">
                          <a:solidFill>
                            <a:schemeClr val="lt1"/>
                          </a:solidFill>
                          <a:latin typeface="Garamond"/>
                        </a:defRPr>
                      </a:lvl1pPr>
                      <a:lvl2pPr marL="1843283" algn="l" defTabSz="3686566" rtl="0" eaLnBrk="1" latinLnBrk="0" hangingPunct="1">
                        <a:defRPr sz="7300" b="1" kern="1200">
                          <a:solidFill>
                            <a:schemeClr val="lt1"/>
                          </a:solidFill>
                          <a:latin typeface="Garamond"/>
                        </a:defRPr>
                      </a:lvl2pPr>
                      <a:lvl3pPr marL="3686566" algn="l" defTabSz="3686566" rtl="0" eaLnBrk="1" latinLnBrk="0" hangingPunct="1">
                        <a:defRPr sz="7300" b="1" kern="1200">
                          <a:solidFill>
                            <a:schemeClr val="lt1"/>
                          </a:solidFill>
                          <a:latin typeface="Garamond"/>
                        </a:defRPr>
                      </a:lvl3pPr>
                      <a:lvl4pPr marL="5529849" algn="l" defTabSz="3686566" rtl="0" eaLnBrk="1" latinLnBrk="0" hangingPunct="1">
                        <a:defRPr sz="7300" b="1" kern="1200">
                          <a:solidFill>
                            <a:schemeClr val="lt1"/>
                          </a:solidFill>
                          <a:latin typeface="Garamond"/>
                        </a:defRPr>
                      </a:lvl4pPr>
                      <a:lvl5pPr marL="7373131" algn="l" defTabSz="3686566" rtl="0" eaLnBrk="1" latinLnBrk="0" hangingPunct="1">
                        <a:defRPr sz="7300" b="1" kern="1200">
                          <a:solidFill>
                            <a:schemeClr val="lt1"/>
                          </a:solidFill>
                          <a:latin typeface="Garamond"/>
                        </a:defRPr>
                      </a:lvl5pPr>
                      <a:lvl6pPr marL="9216414" algn="l" defTabSz="3686566" rtl="0" eaLnBrk="1" latinLnBrk="0" hangingPunct="1">
                        <a:defRPr sz="7300" b="1" kern="1200">
                          <a:solidFill>
                            <a:schemeClr val="lt1"/>
                          </a:solidFill>
                          <a:latin typeface="Garamond"/>
                        </a:defRPr>
                      </a:lvl6pPr>
                      <a:lvl7pPr marL="11059697" algn="l" defTabSz="3686566" rtl="0" eaLnBrk="1" latinLnBrk="0" hangingPunct="1">
                        <a:defRPr sz="7300" b="1" kern="1200">
                          <a:solidFill>
                            <a:schemeClr val="lt1"/>
                          </a:solidFill>
                          <a:latin typeface="Garamond"/>
                        </a:defRPr>
                      </a:lvl7pPr>
                      <a:lvl8pPr marL="12902980" algn="l" defTabSz="3686566" rtl="0" eaLnBrk="1" latinLnBrk="0" hangingPunct="1">
                        <a:defRPr sz="7300" b="1" kern="1200">
                          <a:solidFill>
                            <a:schemeClr val="lt1"/>
                          </a:solidFill>
                          <a:latin typeface="Garamond"/>
                        </a:defRPr>
                      </a:lvl8pPr>
                      <a:lvl9pPr marL="14746263" algn="l" defTabSz="3686566" rtl="0" eaLnBrk="1" latinLnBrk="0" hangingPunct="1">
                        <a:defRPr sz="7300" b="1" kern="1200">
                          <a:solidFill>
                            <a:schemeClr val="lt1"/>
                          </a:solidFill>
                          <a:latin typeface="Garamond"/>
                        </a:defRPr>
                      </a:lvl9pPr>
                    </a:lstStyle>
                    <a:p>
                      <a:pPr>
                        <a:lnSpc>
                          <a:spcPct val="107000"/>
                        </a:lnSpc>
                        <a:spcAft>
                          <a:spcPts val="0"/>
                        </a:spcAft>
                      </a:pPr>
                      <a:r>
                        <a:rPr lang="es-ES" sz="1400">
                          <a:solidFill>
                            <a:schemeClr val="tx1"/>
                          </a:solidFill>
                          <a:effectLst/>
                          <a:latin typeface="Arial" panose="020B0604020202020204" pitchFamily="34" charset="0"/>
                          <a:cs typeface="Arial" panose="020B0604020202020204" pitchFamily="34" charset="0"/>
                        </a:rPr>
                        <a:t>%</a:t>
                      </a:r>
                      <a:endParaRPr lang="es-ES"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9B247"/>
                    </a:solidFill>
                  </a:tcPr>
                </a:tc>
                <a:extLst>
                  <a:ext uri="{0D108BD9-81ED-4DB2-BD59-A6C34878D82A}">
                    <a16:rowId xmlns:a16="http://schemas.microsoft.com/office/drawing/2014/main" xmlns="" val="10000"/>
                  </a:ext>
                </a:extLst>
              </a:tr>
              <a:tr h="414119">
                <a:tc>
                  <a:txBody>
                    <a:bodyPr/>
                    <a:lstStyle>
                      <a:lvl1pPr marL="0" algn="l" defTabSz="3686566" rtl="0" eaLnBrk="1" latinLnBrk="0" hangingPunct="1">
                        <a:defRPr sz="7300" b="1" kern="1200">
                          <a:solidFill>
                            <a:schemeClr val="lt1"/>
                          </a:solidFill>
                          <a:latin typeface="Garamond"/>
                        </a:defRPr>
                      </a:lvl1pPr>
                      <a:lvl2pPr marL="1843283" algn="l" defTabSz="3686566" rtl="0" eaLnBrk="1" latinLnBrk="0" hangingPunct="1">
                        <a:defRPr sz="7300" b="1" kern="1200">
                          <a:solidFill>
                            <a:schemeClr val="lt1"/>
                          </a:solidFill>
                          <a:latin typeface="Garamond"/>
                        </a:defRPr>
                      </a:lvl2pPr>
                      <a:lvl3pPr marL="3686566" algn="l" defTabSz="3686566" rtl="0" eaLnBrk="1" latinLnBrk="0" hangingPunct="1">
                        <a:defRPr sz="7300" b="1" kern="1200">
                          <a:solidFill>
                            <a:schemeClr val="lt1"/>
                          </a:solidFill>
                          <a:latin typeface="Garamond"/>
                        </a:defRPr>
                      </a:lvl3pPr>
                      <a:lvl4pPr marL="5529849" algn="l" defTabSz="3686566" rtl="0" eaLnBrk="1" latinLnBrk="0" hangingPunct="1">
                        <a:defRPr sz="7300" b="1" kern="1200">
                          <a:solidFill>
                            <a:schemeClr val="lt1"/>
                          </a:solidFill>
                          <a:latin typeface="Garamond"/>
                        </a:defRPr>
                      </a:lvl4pPr>
                      <a:lvl5pPr marL="7373131" algn="l" defTabSz="3686566" rtl="0" eaLnBrk="1" latinLnBrk="0" hangingPunct="1">
                        <a:defRPr sz="7300" b="1" kern="1200">
                          <a:solidFill>
                            <a:schemeClr val="lt1"/>
                          </a:solidFill>
                          <a:latin typeface="Garamond"/>
                        </a:defRPr>
                      </a:lvl5pPr>
                      <a:lvl6pPr marL="9216414" algn="l" defTabSz="3686566" rtl="0" eaLnBrk="1" latinLnBrk="0" hangingPunct="1">
                        <a:defRPr sz="7300" b="1" kern="1200">
                          <a:solidFill>
                            <a:schemeClr val="lt1"/>
                          </a:solidFill>
                          <a:latin typeface="Garamond"/>
                        </a:defRPr>
                      </a:lvl6pPr>
                      <a:lvl7pPr marL="11059697" algn="l" defTabSz="3686566" rtl="0" eaLnBrk="1" latinLnBrk="0" hangingPunct="1">
                        <a:defRPr sz="7300" b="1" kern="1200">
                          <a:solidFill>
                            <a:schemeClr val="lt1"/>
                          </a:solidFill>
                          <a:latin typeface="Garamond"/>
                        </a:defRPr>
                      </a:lvl7pPr>
                      <a:lvl8pPr marL="12902980" algn="l" defTabSz="3686566" rtl="0" eaLnBrk="1" latinLnBrk="0" hangingPunct="1">
                        <a:defRPr sz="7300" b="1" kern="1200">
                          <a:solidFill>
                            <a:schemeClr val="lt1"/>
                          </a:solidFill>
                          <a:latin typeface="Garamond"/>
                        </a:defRPr>
                      </a:lvl8pPr>
                      <a:lvl9pPr marL="14746263" algn="l" defTabSz="3686566" rtl="0" eaLnBrk="1" latinLnBrk="0" hangingPunct="1">
                        <a:defRPr sz="7300" b="1" kern="1200">
                          <a:solidFill>
                            <a:schemeClr val="lt1"/>
                          </a:solidFill>
                          <a:latin typeface="Garamond"/>
                        </a:defRPr>
                      </a:lvl9pPr>
                    </a:lstStyle>
                    <a:p>
                      <a:pPr>
                        <a:lnSpc>
                          <a:spcPct val="107000"/>
                        </a:lnSpc>
                        <a:spcAft>
                          <a:spcPts val="0"/>
                        </a:spcAft>
                      </a:pPr>
                      <a:r>
                        <a:rPr lang="es-ES" sz="140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Muy útil</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dirty="0" smtClean="0">
                          <a:solidFill>
                            <a:schemeClr val="tx1"/>
                          </a:solidFill>
                          <a:effectLst/>
                          <a:latin typeface="Arial" panose="020B0604020202020204" pitchFamily="34" charset="0"/>
                          <a:cs typeface="Arial" panose="020B0604020202020204" pitchFamily="34" charset="0"/>
                        </a:rPr>
                        <a:t>35/5</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40000"/>
                      </a:srgbClr>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dirty="0">
                          <a:solidFill>
                            <a:schemeClr val="tx1"/>
                          </a:solidFill>
                          <a:effectLst/>
                          <a:latin typeface="Arial" panose="020B0604020202020204" pitchFamily="34" charset="0"/>
                          <a:cs typeface="Arial" panose="020B0604020202020204" pitchFamily="34" charset="0"/>
                        </a:rPr>
                        <a:t>100</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40000"/>
                      </a:srgbClr>
                    </a:solidFill>
                  </a:tcPr>
                </a:tc>
                <a:extLst>
                  <a:ext uri="{0D108BD9-81ED-4DB2-BD59-A6C34878D82A}">
                    <a16:rowId xmlns:a16="http://schemas.microsoft.com/office/drawing/2014/main" xmlns="" val="10001"/>
                  </a:ext>
                </a:extLst>
              </a:tr>
              <a:tr h="464154">
                <a:tc>
                  <a:txBody>
                    <a:bodyPr/>
                    <a:lstStyle>
                      <a:lvl1pPr marL="0" algn="l" defTabSz="3686566" rtl="0" eaLnBrk="1" latinLnBrk="0" hangingPunct="1">
                        <a:defRPr sz="7300" b="1" kern="1200">
                          <a:solidFill>
                            <a:schemeClr val="lt1"/>
                          </a:solidFill>
                          <a:latin typeface="Garamond"/>
                        </a:defRPr>
                      </a:lvl1pPr>
                      <a:lvl2pPr marL="1843283" algn="l" defTabSz="3686566" rtl="0" eaLnBrk="1" latinLnBrk="0" hangingPunct="1">
                        <a:defRPr sz="7300" b="1" kern="1200">
                          <a:solidFill>
                            <a:schemeClr val="lt1"/>
                          </a:solidFill>
                          <a:latin typeface="Garamond"/>
                        </a:defRPr>
                      </a:lvl2pPr>
                      <a:lvl3pPr marL="3686566" algn="l" defTabSz="3686566" rtl="0" eaLnBrk="1" latinLnBrk="0" hangingPunct="1">
                        <a:defRPr sz="7300" b="1" kern="1200">
                          <a:solidFill>
                            <a:schemeClr val="lt1"/>
                          </a:solidFill>
                          <a:latin typeface="Garamond"/>
                        </a:defRPr>
                      </a:lvl3pPr>
                      <a:lvl4pPr marL="5529849" algn="l" defTabSz="3686566" rtl="0" eaLnBrk="1" latinLnBrk="0" hangingPunct="1">
                        <a:defRPr sz="7300" b="1" kern="1200">
                          <a:solidFill>
                            <a:schemeClr val="lt1"/>
                          </a:solidFill>
                          <a:latin typeface="Garamond"/>
                        </a:defRPr>
                      </a:lvl4pPr>
                      <a:lvl5pPr marL="7373131" algn="l" defTabSz="3686566" rtl="0" eaLnBrk="1" latinLnBrk="0" hangingPunct="1">
                        <a:defRPr sz="7300" b="1" kern="1200">
                          <a:solidFill>
                            <a:schemeClr val="lt1"/>
                          </a:solidFill>
                          <a:latin typeface="Garamond"/>
                        </a:defRPr>
                      </a:lvl5pPr>
                      <a:lvl6pPr marL="9216414" algn="l" defTabSz="3686566" rtl="0" eaLnBrk="1" latinLnBrk="0" hangingPunct="1">
                        <a:defRPr sz="7300" b="1" kern="1200">
                          <a:solidFill>
                            <a:schemeClr val="lt1"/>
                          </a:solidFill>
                          <a:latin typeface="Garamond"/>
                        </a:defRPr>
                      </a:lvl6pPr>
                      <a:lvl7pPr marL="11059697" algn="l" defTabSz="3686566" rtl="0" eaLnBrk="1" latinLnBrk="0" hangingPunct="1">
                        <a:defRPr sz="7300" b="1" kern="1200">
                          <a:solidFill>
                            <a:schemeClr val="lt1"/>
                          </a:solidFill>
                          <a:latin typeface="Garamond"/>
                        </a:defRPr>
                      </a:lvl7pPr>
                      <a:lvl8pPr marL="12902980" algn="l" defTabSz="3686566" rtl="0" eaLnBrk="1" latinLnBrk="0" hangingPunct="1">
                        <a:defRPr sz="7300" b="1" kern="1200">
                          <a:solidFill>
                            <a:schemeClr val="lt1"/>
                          </a:solidFill>
                          <a:latin typeface="Garamond"/>
                        </a:defRPr>
                      </a:lvl8pPr>
                      <a:lvl9pPr marL="14746263" algn="l" defTabSz="3686566" rtl="0" eaLnBrk="1" latinLnBrk="0" hangingPunct="1">
                        <a:defRPr sz="7300" b="1" kern="1200">
                          <a:solidFill>
                            <a:schemeClr val="lt1"/>
                          </a:solidFill>
                          <a:latin typeface="Garamond"/>
                        </a:defRPr>
                      </a:lvl9pPr>
                    </a:lstStyle>
                    <a:p>
                      <a:pPr>
                        <a:lnSpc>
                          <a:spcPct val="107000"/>
                        </a:lnSpc>
                        <a:spcAft>
                          <a:spcPts val="0"/>
                        </a:spcAft>
                      </a:pPr>
                      <a:r>
                        <a:rPr lang="es-ES" sz="140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Útil, poco útil, no será útil.</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a:solidFill>
                            <a:schemeClr val="tx1"/>
                          </a:solidFill>
                          <a:effectLst/>
                          <a:latin typeface="Arial" panose="020B0604020202020204" pitchFamily="34" charset="0"/>
                          <a:cs typeface="Arial" panose="020B0604020202020204" pitchFamily="34" charset="0"/>
                        </a:rPr>
                        <a:t>0</a:t>
                      </a:r>
                      <a:endParaRPr lang="es-ES"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20000"/>
                      </a:srgbClr>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a:solidFill>
                            <a:schemeClr val="tx1"/>
                          </a:solidFill>
                          <a:effectLst/>
                          <a:latin typeface="Arial" panose="020B0604020202020204" pitchFamily="34" charset="0"/>
                          <a:cs typeface="Arial" panose="020B0604020202020204" pitchFamily="34" charset="0"/>
                        </a:rPr>
                        <a:t>0</a:t>
                      </a:r>
                      <a:endParaRPr lang="es-ES"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20000"/>
                      </a:srgbClr>
                    </a:solidFill>
                  </a:tcPr>
                </a:tc>
                <a:extLst>
                  <a:ext uri="{0D108BD9-81ED-4DB2-BD59-A6C34878D82A}">
                    <a16:rowId xmlns:a16="http://schemas.microsoft.com/office/drawing/2014/main" xmlns="" val="10002"/>
                  </a:ext>
                </a:extLst>
              </a:tr>
              <a:tr h="442181">
                <a:tc>
                  <a:txBody>
                    <a:bodyPr/>
                    <a:lstStyle>
                      <a:lvl1pPr marL="0" algn="l" defTabSz="3686566" rtl="0" eaLnBrk="1" latinLnBrk="0" hangingPunct="1">
                        <a:defRPr sz="7300" b="1" kern="1200">
                          <a:solidFill>
                            <a:schemeClr val="lt1"/>
                          </a:solidFill>
                          <a:latin typeface="Garamond"/>
                        </a:defRPr>
                      </a:lvl1pPr>
                      <a:lvl2pPr marL="1843283" algn="l" defTabSz="3686566" rtl="0" eaLnBrk="1" latinLnBrk="0" hangingPunct="1">
                        <a:defRPr sz="7300" b="1" kern="1200">
                          <a:solidFill>
                            <a:schemeClr val="lt1"/>
                          </a:solidFill>
                          <a:latin typeface="Garamond"/>
                        </a:defRPr>
                      </a:lvl2pPr>
                      <a:lvl3pPr marL="3686566" algn="l" defTabSz="3686566" rtl="0" eaLnBrk="1" latinLnBrk="0" hangingPunct="1">
                        <a:defRPr sz="7300" b="1" kern="1200">
                          <a:solidFill>
                            <a:schemeClr val="lt1"/>
                          </a:solidFill>
                          <a:latin typeface="Garamond"/>
                        </a:defRPr>
                      </a:lvl3pPr>
                      <a:lvl4pPr marL="5529849" algn="l" defTabSz="3686566" rtl="0" eaLnBrk="1" latinLnBrk="0" hangingPunct="1">
                        <a:defRPr sz="7300" b="1" kern="1200">
                          <a:solidFill>
                            <a:schemeClr val="lt1"/>
                          </a:solidFill>
                          <a:latin typeface="Garamond"/>
                        </a:defRPr>
                      </a:lvl4pPr>
                      <a:lvl5pPr marL="7373131" algn="l" defTabSz="3686566" rtl="0" eaLnBrk="1" latinLnBrk="0" hangingPunct="1">
                        <a:defRPr sz="7300" b="1" kern="1200">
                          <a:solidFill>
                            <a:schemeClr val="lt1"/>
                          </a:solidFill>
                          <a:latin typeface="Garamond"/>
                        </a:defRPr>
                      </a:lvl5pPr>
                      <a:lvl6pPr marL="9216414" algn="l" defTabSz="3686566" rtl="0" eaLnBrk="1" latinLnBrk="0" hangingPunct="1">
                        <a:defRPr sz="7300" b="1" kern="1200">
                          <a:solidFill>
                            <a:schemeClr val="lt1"/>
                          </a:solidFill>
                          <a:latin typeface="Garamond"/>
                        </a:defRPr>
                      </a:lvl6pPr>
                      <a:lvl7pPr marL="11059697" algn="l" defTabSz="3686566" rtl="0" eaLnBrk="1" latinLnBrk="0" hangingPunct="1">
                        <a:defRPr sz="7300" b="1" kern="1200">
                          <a:solidFill>
                            <a:schemeClr val="lt1"/>
                          </a:solidFill>
                          <a:latin typeface="Garamond"/>
                        </a:defRPr>
                      </a:lvl7pPr>
                      <a:lvl8pPr marL="12902980" algn="l" defTabSz="3686566" rtl="0" eaLnBrk="1" latinLnBrk="0" hangingPunct="1">
                        <a:defRPr sz="7300" b="1" kern="1200">
                          <a:solidFill>
                            <a:schemeClr val="lt1"/>
                          </a:solidFill>
                          <a:latin typeface="Garamond"/>
                        </a:defRPr>
                      </a:lvl8pPr>
                      <a:lvl9pPr marL="14746263" algn="l" defTabSz="3686566" rtl="0" eaLnBrk="1" latinLnBrk="0" hangingPunct="1">
                        <a:defRPr sz="7300" b="1" kern="1200">
                          <a:solidFill>
                            <a:schemeClr val="lt1"/>
                          </a:solidFill>
                          <a:latin typeface="Garamond"/>
                        </a:defRPr>
                      </a:lvl9pPr>
                    </a:lstStyle>
                    <a:p>
                      <a:pPr>
                        <a:lnSpc>
                          <a:spcPct val="107000"/>
                        </a:lnSpc>
                        <a:spcAft>
                          <a:spcPts val="0"/>
                        </a:spcAft>
                      </a:pPr>
                      <a:r>
                        <a:rPr lang="es-ES" sz="1400" dirty="0">
                          <a:solidFill>
                            <a:schemeClr val="tx1"/>
                          </a:solidFill>
                          <a:effectLst/>
                          <a:latin typeface="Arial" panose="020B0604020202020204" pitchFamily="34" charset="0"/>
                          <a:cs typeface="Arial" panose="020B0604020202020204" pitchFamily="34" charset="0"/>
                        </a:rPr>
                        <a:t>Opiniones</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dirty="0">
                          <a:solidFill>
                            <a:schemeClr val="tx1"/>
                          </a:solidFill>
                          <a:effectLst/>
                          <a:latin typeface="Arial" panose="020B0604020202020204" pitchFamily="34" charset="0"/>
                          <a:cs typeface="Arial" panose="020B0604020202020204" pitchFamily="34" charset="0"/>
                        </a:rPr>
                        <a:t> </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40000"/>
                      </a:srgbClr>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a:solidFill>
                            <a:schemeClr val="tx1"/>
                          </a:solidFill>
                          <a:effectLst/>
                          <a:latin typeface="Arial" panose="020B0604020202020204" pitchFamily="34" charset="0"/>
                          <a:cs typeface="Arial" panose="020B0604020202020204" pitchFamily="34" charset="0"/>
                        </a:rPr>
                        <a:t> </a:t>
                      </a:r>
                      <a:endParaRPr lang="es-ES"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40000"/>
                      </a:srgbClr>
                    </a:solidFill>
                  </a:tcPr>
                </a:tc>
                <a:extLst>
                  <a:ext uri="{0D108BD9-81ED-4DB2-BD59-A6C34878D82A}">
                    <a16:rowId xmlns:a16="http://schemas.microsoft.com/office/drawing/2014/main" xmlns="" val="10003"/>
                  </a:ext>
                </a:extLst>
              </a:tr>
              <a:tr h="924264">
                <a:tc>
                  <a:txBody>
                    <a:bodyPr/>
                    <a:lstStyle>
                      <a:lvl1pPr marL="0" algn="l" defTabSz="3686566" rtl="0" eaLnBrk="1" latinLnBrk="0" hangingPunct="1">
                        <a:defRPr sz="7300" b="1" kern="1200">
                          <a:solidFill>
                            <a:schemeClr val="lt1"/>
                          </a:solidFill>
                          <a:latin typeface="Garamond"/>
                        </a:defRPr>
                      </a:lvl1pPr>
                      <a:lvl2pPr marL="1843283" algn="l" defTabSz="3686566" rtl="0" eaLnBrk="1" latinLnBrk="0" hangingPunct="1">
                        <a:defRPr sz="7300" b="1" kern="1200">
                          <a:solidFill>
                            <a:schemeClr val="lt1"/>
                          </a:solidFill>
                          <a:latin typeface="Garamond"/>
                        </a:defRPr>
                      </a:lvl2pPr>
                      <a:lvl3pPr marL="3686566" algn="l" defTabSz="3686566" rtl="0" eaLnBrk="1" latinLnBrk="0" hangingPunct="1">
                        <a:defRPr sz="7300" b="1" kern="1200">
                          <a:solidFill>
                            <a:schemeClr val="lt1"/>
                          </a:solidFill>
                          <a:latin typeface="Garamond"/>
                        </a:defRPr>
                      </a:lvl3pPr>
                      <a:lvl4pPr marL="5529849" algn="l" defTabSz="3686566" rtl="0" eaLnBrk="1" latinLnBrk="0" hangingPunct="1">
                        <a:defRPr sz="7300" b="1" kern="1200">
                          <a:solidFill>
                            <a:schemeClr val="lt1"/>
                          </a:solidFill>
                          <a:latin typeface="Garamond"/>
                        </a:defRPr>
                      </a:lvl4pPr>
                      <a:lvl5pPr marL="7373131" algn="l" defTabSz="3686566" rtl="0" eaLnBrk="1" latinLnBrk="0" hangingPunct="1">
                        <a:defRPr sz="7300" b="1" kern="1200">
                          <a:solidFill>
                            <a:schemeClr val="lt1"/>
                          </a:solidFill>
                          <a:latin typeface="Garamond"/>
                        </a:defRPr>
                      </a:lvl5pPr>
                      <a:lvl6pPr marL="9216414" algn="l" defTabSz="3686566" rtl="0" eaLnBrk="1" latinLnBrk="0" hangingPunct="1">
                        <a:defRPr sz="7300" b="1" kern="1200">
                          <a:solidFill>
                            <a:schemeClr val="lt1"/>
                          </a:solidFill>
                          <a:latin typeface="Garamond"/>
                        </a:defRPr>
                      </a:lvl6pPr>
                      <a:lvl7pPr marL="11059697" algn="l" defTabSz="3686566" rtl="0" eaLnBrk="1" latinLnBrk="0" hangingPunct="1">
                        <a:defRPr sz="7300" b="1" kern="1200">
                          <a:solidFill>
                            <a:schemeClr val="lt1"/>
                          </a:solidFill>
                          <a:latin typeface="Garamond"/>
                        </a:defRPr>
                      </a:lvl7pPr>
                      <a:lvl8pPr marL="12902980" algn="l" defTabSz="3686566" rtl="0" eaLnBrk="1" latinLnBrk="0" hangingPunct="1">
                        <a:defRPr sz="7300" b="1" kern="1200">
                          <a:solidFill>
                            <a:schemeClr val="lt1"/>
                          </a:solidFill>
                          <a:latin typeface="Garamond"/>
                        </a:defRPr>
                      </a:lvl8pPr>
                      <a:lvl9pPr marL="14746263" algn="l" defTabSz="3686566" rtl="0" eaLnBrk="1" latinLnBrk="0" hangingPunct="1">
                        <a:defRPr sz="7300" b="1" kern="1200">
                          <a:solidFill>
                            <a:schemeClr val="lt1"/>
                          </a:solidFill>
                          <a:latin typeface="Garamond"/>
                        </a:defRPr>
                      </a:lvl9pPr>
                    </a:lstStyle>
                    <a:p>
                      <a:pPr>
                        <a:lnSpc>
                          <a:spcPct val="107000"/>
                        </a:lnSpc>
                        <a:spcAft>
                          <a:spcPts val="0"/>
                        </a:spcAft>
                      </a:pPr>
                      <a:r>
                        <a:rPr lang="es-ES" sz="1400" dirty="0">
                          <a:solidFill>
                            <a:schemeClr val="tx1"/>
                          </a:solidFill>
                          <a:effectLst/>
                          <a:latin typeface="Arial" panose="020B0604020202020204" pitchFamily="34" charset="0"/>
                          <a:cs typeface="Arial" panose="020B0604020202020204" pitchFamily="34" charset="0"/>
                        </a:rPr>
                        <a:t>Poder contar con el glosario en sus </a:t>
                      </a:r>
                      <a:r>
                        <a:rPr lang="es-ES" sz="1400" dirty="0" smtClean="0">
                          <a:solidFill>
                            <a:schemeClr val="tx1"/>
                          </a:solidFill>
                          <a:effectLst/>
                          <a:latin typeface="Arial" panose="020B0604020202020204" pitchFamily="34" charset="0"/>
                          <a:cs typeface="Arial" panose="020B0604020202020204" pitchFamily="34" charset="0"/>
                        </a:rPr>
                        <a:t>teléfonos </a:t>
                      </a:r>
                      <a:r>
                        <a:rPr lang="es-ES" sz="1400" dirty="0">
                          <a:solidFill>
                            <a:schemeClr val="tx1"/>
                          </a:solidFill>
                          <a:effectLst/>
                          <a:latin typeface="Arial" panose="020B0604020202020204" pitchFamily="34" charset="0"/>
                          <a:cs typeface="Arial" panose="020B0604020202020204" pitchFamily="34" charset="0"/>
                        </a:rPr>
                        <a:t>consultarlo sin necesidad de conexión</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dirty="0" smtClean="0">
                          <a:solidFill>
                            <a:schemeClr val="tx1"/>
                          </a:solidFill>
                          <a:effectLst/>
                          <a:latin typeface="Arial" panose="020B0604020202020204" pitchFamily="34" charset="0"/>
                          <a:cs typeface="Arial" panose="020B0604020202020204" pitchFamily="34" charset="0"/>
                        </a:rPr>
                        <a:t>35/5</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20000"/>
                      </a:srgbClr>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dirty="0">
                          <a:solidFill>
                            <a:schemeClr val="tx1"/>
                          </a:solidFill>
                          <a:effectLst/>
                          <a:latin typeface="Arial" panose="020B0604020202020204" pitchFamily="34" charset="0"/>
                          <a:cs typeface="Arial" panose="020B0604020202020204" pitchFamily="34" charset="0"/>
                        </a:rPr>
                        <a:t>100</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20000"/>
                      </a:srgbClr>
                    </a:solidFill>
                  </a:tcPr>
                </a:tc>
                <a:extLst>
                  <a:ext uri="{0D108BD9-81ED-4DB2-BD59-A6C34878D82A}">
                    <a16:rowId xmlns:a16="http://schemas.microsoft.com/office/drawing/2014/main" xmlns="" val="10004"/>
                  </a:ext>
                </a:extLst>
              </a:tr>
              <a:tr h="714330">
                <a:tc>
                  <a:txBody>
                    <a:bodyPr/>
                    <a:lstStyle>
                      <a:lvl1pPr marL="0" algn="l" defTabSz="3686566" rtl="0" eaLnBrk="1" latinLnBrk="0" hangingPunct="1">
                        <a:defRPr sz="7300" b="1" kern="1200">
                          <a:solidFill>
                            <a:schemeClr val="lt1"/>
                          </a:solidFill>
                          <a:latin typeface="Garamond"/>
                        </a:defRPr>
                      </a:lvl1pPr>
                      <a:lvl2pPr marL="1843283" algn="l" defTabSz="3686566" rtl="0" eaLnBrk="1" latinLnBrk="0" hangingPunct="1">
                        <a:defRPr sz="7300" b="1" kern="1200">
                          <a:solidFill>
                            <a:schemeClr val="lt1"/>
                          </a:solidFill>
                          <a:latin typeface="Garamond"/>
                        </a:defRPr>
                      </a:lvl2pPr>
                      <a:lvl3pPr marL="3686566" algn="l" defTabSz="3686566" rtl="0" eaLnBrk="1" latinLnBrk="0" hangingPunct="1">
                        <a:defRPr sz="7300" b="1" kern="1200">
                          <a:solidFill>
                            <a:schemeClr val="lt1"/>
                          </a:solidFill>
                          <a:latin typeface="Garamond"/>
                        </a:defRPr>
                      </a:lvl3pPr>
                      <a:lvl4pPr marL="5529849" algn="l" defTabSz="3686566" rtl="0" eaLnBrk="1" latinLnBrk="0" hangingPunct="1">
                        <a:defRPr sz="7300" b="1" kern="1200">
                          <a:solidFill>
                            <a:schemeClr val="lt1"/>
                          </a:solidFill>
                          <a:latin typeface="Garamond"/>
                        </a:defRPr>
                      </a:lvl4pPr>
                      <a:lvl5pPr marL="7373131" algn="l" defTabSz="3686566" rtl="0" eaLnBrk="1" latinLnBrk="0" hangingPunct="1">
                        <a:defRPr sz="7300" b="1" kern="1200">
                          <a:solidFill>
                            <a:schemeClr val="lt1"/>
                          </a:solidFill>
                          <a:latin typeface="Garamond"/>
                        </a:defRPr>
                      </a:lvl5pPr>
                      <a:lvl6pPr marL="9216414" algn="l" defTabSz="3686566" rtl="0" eaLnBrk="1" latinLnBrk="0" hangingPunct="1">
                        <a:defRPr sz="7300" b="1" kern="1200">
                          <a:solidFill>
                            <a:schemeClr val="lt1"/>
                          </a:solidFill>
                          <a:latin typeface="Garamond"/>
                        </a:defRPr>
                      </a:lvl6pPr>
                      <a:lvl7pPr marL="11059697" algn="l" defTabSz="3686566" rtl="0" eaLnBrk="1" latinLnBrk="0" hangingPunct="1">
                        <a:defRPr sz="7300" b="1" kern="1200">
                          <a:solidFill>
                            <a:schemeClr val="lt1"/>
                          </a:solidFill>
                          <a:latin typeface="Garamond"/>
                        </a:defRPr>
                      </a:lvl7pPr>
                      <a:lvl8pPr marL="12902980" algn="l" defTabSz="3686566" rtl="0" eaLnBrk="1" latinLnBrk="0" hangingPunct="1">
                        <a:defRPr sz="7300" b="1" kern="1200">
                          <a:solidFill>
                            <a:schemeClr val="lt1"/>
                          </a:solidFill>
                          <a:latin typeface="Garamond"/>
                        </a:defRPr>
                      </a:lvl8pPr>
                      <a:lvl9pPr marL="14746263" algn="l" defTabSz="3686566" rtl="0" eaLnBrk="1" latinLnBrk="0" hangingPunct="1">
                        <a:defRPr sz="7300" b="1" kern="1200">
                          <a:solidFill>
                            <a:schemeClr val="lt1"/>
                          </a:solidFill>
                          <a:latin typeface="Garamond"/>
                        </a:defRPr>
                      </a:lvl9pPr>
                    </a:lstStyle>
                    <a:p>
                      <a:pPr>
                        <a:lnSpc>
                          <a:spcPct val="107000"/>
                        </a:lnSpc>
                        <a:spcAft>
                          <a:spcPts val="0"/>
                        </a:spcAft>
                      </a:pPr>
                      <a:r>
                        <a:rPr lang="es-ES" sz="1400">
                          <a:solidFill>
                            <a:schemeClr val="tx1"/>
                          </a:solidFill>
                          <a:effectLst/>
                          <a:latin typeface="Arial" panose="020B0604020202020204" pitchFamily="34" charset="0"/>
                          <a:cs typeface="Arial" panose="020B0604020202020204" pitchFamily="34" charset="0"/>
                        </a:rPr>
                        <a:t>Una herramienta de acceso a la plataforma virtual (aula virtual)  </a:t>
                      </a:r>
                      <a:endParaRPr lang="es-ES"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dirty="0" smtClean="0">
                          <a:solidFill>
                            <a:schemeClr val="tx1"/>
                          </a:solidFill>
                          <a:effectLst/>
                          <a:latin typeface="Arial" panose="020B0604020202020204" pitchFamily="34" charset="0"/>
                          <a:cs typeface="Arial" panose="020B0604020202020204" pitchFamily="34" charset="0"/>
                        </a:rPr>
                        <a:t>34/5</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40000"/>
                      </a:srgbClr>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dirty="0" smtClean="0">
                          <a:solidFill>
                            <a:schemeClr val="tx1"/>
                          </a:solidFill>
                          <a:effectLst/>
                          <a:latin typeface="Arial" panose="020B0604020202020204" pitchFamily="34" charset="0"/>
                          <a:cs typeface="Arial" panose="020B0604020202020204" pitchFamily="34" charset="0"/>
                        </a:rPr>
                        <a:t>97/100</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40000"/>
                      </a:srgbClr>
                    </a:solidFill>
                  </a:tcPr>
                </a:tc>
                <a:extLst>
                  <a:ext uri="{0D108BD9-81ED-4DB2-BD59-A6C34878D82A}">
                    <a16:rowId xmlns:a16="http://schemas.microsoft.com/office/drawing/2014/main" xmlns="" val="10005"/>
                  </a:ext>
                </a:extLst>
              </a:tr>
              <a:tr h="983463">
                <a:tc>
                  <a:txBody>
                    <a:bodyPr/>
                    <a:lstStyle>
                      <a:lvl1pPr marL="0" algn="l" defTabSz="3686566" rtl="0" eaLnBrk="1" latinLnBrk="0" hangingPunct="1">
                        <a:defRPr sz="7300" b="1" kern="1200">
                          <a:solidFill>
                            <a:schemeClr val="lt1"/>
                          </a:solidFill>
                          <a:latin typeface="Garamond"/>
                        </a:defRPr>
                      </a:lvl1pPr>
                      <a:lvl2pPr marL="1843283" algn="l" defTabSz="3686566" rtl="0" eaLnBrk="1" latinLnBrk="0" hangingPunct="1">
                        <a:defRPr sz="7300" b="1" kern="1200">
                          <a:solidFill>
                            <a:schemeClr val="lt1"/>
                          </a:solidFill>
                          <a:latin typeface="Garamond"/>
                        </a:defRPr>
                      </a:lvl2pPr>
                      <a:lvl3pPr marL="3686566" algn="l" defTabSz="3686566" rtl="0" eaLnBrk="1" latinLnBrk="0" hangingPunct="1">
                        <a:defRPr sz="7300" b="1" kern="1200">
                          <a:solidFill>
                            <a:schemeClr val="lt1"/>
                          </a:solidFill>
                          <a:latin typeface="Garamond"/>
                        </a:defRPr>
                      </a:lvl3pPr>
                      <a:lvl4pPr marL="5529849" algn="l" defTabSz="3686566" rtl="0" eaLnBrk="1" latinLnBrk="0" hangingPunct="1">
                        <a:defRPr sz="7300" b="1" kern="1200">
                          <a:solidFill>
                            <a:schemeClr val="lt1"/>
                          </a:solidFill>
                          <a:latin typeface="Garamond"/>
                        </a:defRPr>
                      </a:lvl4pPr>
                      <a:lvl5pPr marL="7373131" algn="l" defTabSz="3686566" rtl="0" eaLnBrk="1" latinLnBrk="0" hangingPunct="1">
                        <a:defRPr sz="7300" b="1" kern="1200">
                          <a:solidFill>
                            <a:schemeClr val="lt1"/>
                          </a:solidFill>
                          <a:latin typeface="Garamond"/>
                        </a:defRPr>
                      </a:lvl5pPr>
                      <a:lvl6pPr marL="9216414" algn="l" defTabSz="3686566" rtl="0" eaLnBrk="1" latinLnBrk="0" hangingPunct="1">
                        <a:defRPr sz="7300" b="1" kern="1200">
                          <a:solidFill>
                            <a:schemeClr val="lt1"/>
                          </a:solidFill>
                          <a:latin typeface="Garamond"/>
                        </a:defRPr>
                      </a:lvl6pPr>
                      <a:lvl7pPr marL="11059697" algn="l" defTabSz="3686566" rtl="0" eaLnBrk="1" latinLnBrk="0" hangingPunct="1">
                        <a:defRPr sz="7300" b="1" kern="1200">
                          <a:solidFill>
                            <a:schemeClr val="lt1"/>
                          </a:solidFill>
                          <a:latin typeface="Garamond"/>
                        </a:defRPr>
                      </a:lvl7pPr>
                      <a:lvl8pPr marL="12902980" algn="l" defTabSz="3686566" rtl="0" eaLnBrk="1" latinLnBrk="0" hangingPunct="1">
                        <a:defRPr sz="7300" b="1" kern="1200">
                          <a:solidFill>
                            <a:schemeClr val="lt1"/>
                          </a:solidFill>
                          <a:latin typeface="Garamond"/>
                        </a:defRPr>
                      </a:lvl8pPr>
                      <a:lvl9pPr marL="14746263" algn="l" defTabSz="3686566" rtl="0" eaLnBrk="1" latinLnBrk="0" hangingPunct="1">
                        <a:defRPr sz="7300" b="1" kern="1200">
                          <a:solidFill>
                            <a:schemeClr val="lt1"/>
                          </a:solidFill>
                          <a:latin typeface="Garamond"/>
                        </a:defRPr>
                      </a:lvl9pPr>
                    </a:lstStyle>
                    <a:p>
                      <a:pPr>
                        <a:lnSpc>
                          <a:spcPct val="107000"/>
                        </a:lnSpc>
                        <a:spcAft>
                          <a:spcPts val="0"/>
                        </a:spcAft>
                      </a:pPr>
                      <a:r>
                        <a:rPr lang="es-ES" sz="1400">
                          <a:solidFill>
                            <a:schemeClr val="tx1"/>
                          </a:solidFill>
                          <a:effectLst/>
                          <a:latin typeface="Arial" panose="020B0604020202020204" pitchFamily="34" charset="0"/>
                          <a:cs typeface="Arial" panose="020B0604020202020204" pitchFamily="34" charset="0"/>
                        </a:rPr>
                        <a:t>Proponen la inclusión de imágenes, esquemas, videos y ejercicios para ejercitar lo aprendido.</a:t>
                      </a:r>
                      <a:endParaRPr lang="es-ES"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dirty="0" smtClean="0">
                          <a:solidFill>
                            <a:schemeClr val="tx1"/>
                          </a:solidFill>
                          <a:effectLst/>
                          <a:latin typeface="Arial" panose="020B0604020202020204" pitchFamily="34" charset="0"/>
                          <a:cs typeface="Arial" panose="020B0604020202020204" pitchFamily="34" charset="0"/>
                        </a:rPr>
                        <a:t>35/5</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20000"/>
                      </a:srgbClr>
                    </a:solidFill>
                  </a:tcPr>
                </a:tc>
                <a:tc>
                  <a:txBody>
                    <a:bodyPr/>
                    <a:lstStyle>
                      <a:lvl1pPr marL="0" algn="l" defTabSz="3686566" rtl="0" eaLnBrk="1" latinLnBrk="0" hangingPunct="1">
                        <a:defRPr sz="7300" kern="1200">
                          <a:solidFill>
                            <a:schemeClr val="dk1"/>
                          </a:solidFill>
                          <a:latin typeface="Garamond"/>
                        </a:defRPr>
                      </a:lvl1pPr>
                      <a:lvl2pPr marL="1843283" algn="l" defTabSz="3686566" rtl="0" eaLnBrk="1" latinLnBrk="0" hangingPunct="1">
                        <a:defRPr sz="7300" kern="1200">
                          <a:solidFill>
                            <a:schemeClr val="dk1"/>
                          </a:solidFill>
                          <a:latin typeface="Garamond"/>
                        </a:defRPr>
                      </a:lvl2pPr>
                      <a:lvl3pPr marL="3686566" algn="l" defTabSz="3686566" rtl="0" eaLnBrk="1" latinLnBrk="0" hangingPunct="1">
                        <a:defRPr sz="7300" kern="1200">
                          <a:solidFill>
                            <a:schemeClr val="dk1"/>
                          </a:solidFill>
                          <a:latin typeface="Garamond"/>
                        </a:defRPr>
                      </a:lvl3pPr>
                      <a:lvl4pPr marL="5529849" algn="l" defTabSz="3686566" rtl="0" eaLnBrk="1" latinLnBrk="0" hangingPunct="1">
                        <a:defRPr sz="7300" kern="1200">
                          <a:solidFill>
                            <a:schemeClr val="dk1"/>
                          </a:solidFill>
                          <a:latin typeface="Garamond"/>
                        </a:defRPr>
                      </a:lvl4pPr>
                      <a:lvl5pPr marL="7373131" algn="l" defTabSz="3686566" rtl="0" eaLnBrk="1" latinLnBrk="0" hangingPunct="1">
                        <a:defRPr sz="7300" kern="1200">
                          <a:solidFill>
                            <a:schemeClr val="dk1"/>
                          </a:solidFill>
                          <a:latin typeface="Garamond"/>
                        </a:defRPr>
                      </a:lvl5pPr>
                      <a:lvl6pPr marL="9216414" algn="l" defTabSz="3686566" rtl="0" eaLnBrk="1" latinLnBrk="0" hangingPunct="1">
                        <a:defRPr sz="7300" kern="1200">
                          <a:solidFill>
                            <a:schemeClr val="dk1"/>
                          </a:solidFill>
                          <a:latin typeface="Garamond"/>
                        </a:defRPr>
                      </a:lvl6pPr>
                      <a:lvl7pPr marL="11059697" algn="l" defTabSz="3686566" rtl="0" eaLnBrk="1" latinLnBrk="0" hangingPunct="1">
                        <a:defRPr sz="7300" kern="1200">
                          <a:solidFill>
                            <a:schemeClr val="dk1"/>
                          </a:solidFill>
                          <a:latin typeface="Garamond"/>
                        </a:defRPr>
                      </a:lvl7pPr>
                      <a:lvl8pPr marL="12902980" algn="l" defTabSz="3686566" rtl="0" eaLnBrk="1" latinLnBrk="0" hangingPunct="1">
                        <a:defRPr sz="7300" kern="1200">
                          <a:solidFill>
                            <a:schemeClr val="dk1"/>
                          </a:solidFill>
                          <a:latin typeface="Garamond"/>
                        </a:defRPr>
                      </a:lvl8pPr>
                      <a:lvl9pPr marL="14746263" algn="l" defTabSz="3686566" rtl="0" eaLnBrk="1" latinLnBrk="0" hangingPunct="1">
                        <a:defRPr sz="7300" kern="1200">
                          <a:solidFill>
                            <a:schemeClr val="dk1"/>
                          </a:solidFill>
                          <a:latin typeface="Garamond"/>
                        </a:defRPr>
                      </a:lvl9pPr>
                    </a:lstStyle>
                    <a:p>
                      <a:pPr>
                        <a:lnSpc>
                          <a:spcPct val="107000"/>
                        </a:lnSpc>
                        <a:spcAft>
                          <a:spcPts val="0"/>
                        </a:spcAft>
                      </a:pPr>
                      <a:r>
                        <a:rPr lang="es-ES" sz="1400" dirty="0">
                          <a:solidFill>
                            <a:schemeClr val="tx1"/>
                          </a:solidFill>
                          <a:effectLst/>
                          <a:latin typeface="Arial" panose="020B0604020202020204" pitchFamily="34" charset="0"/>
                          <a:cs typeface="Arial" panose="020B0604020202020204" pitchFamily="34" charset="0"/>
                        </a:rPr>
                        <a:t>100</a:t>
                      </a:r>
                      <a:endParaRPr lang="es-E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9B247">
                        <a:tint val="20000"/>
                      </a:srgbClr>
                    </a:solidFill>
                  </a:tcPr>
                </a:tc>
                <a:extLst>
                  <a:ext uri="{0D108BD9-81ED-4DB2-BD59-A6C34878D82A}">
                    <a16:rowId xmlns:a16="http://schemas.microsoft.com/office/drawing/2014/main" xmlns="" val="10006"/>
                  </a:ext>
                </a:extLst>
              </a:tr>
            </a:tbl>
          </a:graphicData>
        </a:graphic>
      </p:graphicFrame>
      <p:sp>
        <p:nvSpPr>
          <p:cNvPr id="3" name="2 CuadroTexto"/>
          <p:cNvSpPr txBox="1"/>
          <p:nvPr/>
        </p:nvSpPr>
        <p:spPr>
          <a:xfrm>
            <a:off x="1152303" y="31716874"/>
            <a:ext cx="9361040" cy="506292"/>
          </a:xfrm>
          <a:prstGeom prst="rect">
            <a:avLst/>
          </a:prstGeom>
          <a:noFill/>
        </p:spPr>
        <p:txBody>
          <a:bodyPr wrap="square" rtlCol="0">
            <a:spAutoFit/>
          </a:bodyPr>
          <a:lstStyle/>
          <a:p>
            <a:pPr lvl="0" algn="just" defTabSz="914400">
              <a:lnSpc>
                <a:spcPct val="150000"/>
              </a:lnSpc>
              <a:spcAft>
                <a:spcPts val="800"/>
              </a:spcAft>
            </a:pPr>
            <a:endParaRPr lang="es-ES" sz="2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4 CuadroTexto"/>
          <p:cNvSpPr txBox="1"/>
          <p:nvPr/>
        </p:nvSpPr>
        <p:spPr>
          <a:xfrm>
            <a:off x="14617799" y="6912993"/>
            <a:ext cx="8856984" cy="18558927"/>
          </a:xfrm>
          <a:prstGeom prst="rect">
            <a:avLst/>
          </a:prstGeom>
          <a:noFill/>
        </p:spPr>
        <p:txBody>
          <a:bodyPr wrap="square" rtlCol="0">
            <a:spAutoFit/>
          </a:bodyPr>
          <a:lstStyle/>
          <a:p>
            <a:pPr algn="ctr"/>
            <a:endParaRPr lang="es-ES" sz="3200" b="1" dirty="0" smtClean="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smtClean="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smtClean="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smtClean="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smtClean="0">
              <a:ln w="3175" cmpd="sng">
                <a:noFill/>
              </a:ln>
              <a:solidFill>
                <a:prstClr val="black"/>
              </a:solidFill>
              <a:latin typeface="Arial" panose="020B0604020202020204" pitchFamily="34" charset="0"/>
              <a:cs typeface="Arial" panose="020B0604020202020204" pitchFamily="34" charset="0"/>
            </a:endParaRPr>
          </a:p>
          <a:p>
            <a:pPr lvl="0" algn="just" defTabSz="914400">
              <a:lnSpc>
                <a:spcPct val="150000"/>
              </a:lnSpc>
              <a:spcAft>
                <a:spcPts val="800"/>
              </a:spcAft>
            </a:pPr>
            <a:r>
              <a:rPr lang="es-ES" sz="20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Fuente: cuestionario </a:t>
            </a:r>
            <a:r>
              <a:rPr lang="es-ES" sz="2000" dirty="0">
                <a:solidFill>
                  <a:prstClr val="black"/>
                </a:solidFill>
                <a:latin typeface="Arial" panose="020B0604020202020204" pitchFamily="34" charset="0"/>
                <a:ea typeface="Calibri" panose="020F0502020204030204" pitchFamily="34" charset="0"/>
                <a:cs typeface="Times New Roman" panose="02020603050405020304" pitchFamily="18" charset="0"/>
              </a:rPr>
              <a:t>a estudiantes/entrevista a profesores.</a:t>
            </a:r>
            <a:endParaRPr lang="es-ES" sz="2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gn="ctr"/>
            <a:endParaRPr lang="es-ES" sz="3200" b="1" dirty="0">
              <a:ln w="3175" cmpd="sng">
                <a:noFill/>
              </a:ln>
              <a:solidFill>
                <a:prstClr val="black"/>
              </a:solidFill>
              <a:latin typeface="Arial" panose="020B0604020202020204" pitchFamily="34" charset="0"/>
              <a:cs typeface="Arial" panose="020B0604020202020204" pitchFamily="34" charset="0"/>
            </a:endParaRPr>
          </a:p>
          <a:p>
            <a:pPr algn="ctr"/>
            <a:r>
              <a:rPr lang="x-none" sz="3200" b="1" smtClean="0">
                <a:ln w="3175" cmpd="sng">
                  <a:noFill/>
                </a:ln>
                <a:solidFill>
                  <a:prstClr val="black"/>
                </a:solidFill>
                <a:latin typeface="Arial" panose="020B0604020202020204" pitchFamily="34" charset="0"/>
                <a:cs typeface="Arial" panose="020B0604020202020204" pitchFamily="34" charset="0"/>
              </a:rPr>
              <a:t>Etapas </a:t>
            </a:r>
            <a:r>
              <a:rPr lang="x-none" sz="3200" b="1">
                <a:ln w="3175" cmpd="sng">
                  <a:noFill/>
                </a:ln>
                <a:solidFill>
                  <a:prstClr val="black"/>
                </a:solidFill>
                <a:latin typeface="Arial" panose="020B0604020202020204" pitchFamily="34" charset="0"/>
                <a:cs typeface="Arial" panose="020B0604020202020204" pitchFamily="34" charset="0"/>
              </a:rPr>
              <a:t>seguidas para elaborar el  glosario de términos del Sistema </a:t>
            </a:r>
            <a:r>
              <a:rPr lang="x-none" sz="3200" b="1" smtClean="0">
                <a:ln w="3175" cmpd="sng">
                  <a:noFill/>
                </a:ln>
                <a:solidFill>
                  <a:prstClr val="black"/>
                </a:solidFill>
                <a:latin typeface="Arial" panose="020B0604020202020204" pitchFamily="34" charset="0"/>
                <a:cs typeface="Arial" panose="020B0604020202020204" pitchFamily="34" charset="0"/>
              </a:rPr>
              <a:t>Nervioso</a:t>
            </a:r>
            <a:endParaRPr lang="es-ES" sz="3200" b="1" dirty="0" smtClean="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smtClean="0">
              <a:ln w="3175" cmpd="sng">
                <a:noFill/>
              </a:ln>
              <a:solidFill>
                <a:prstClr val="black"/>
              </a:solidFill>
              <a:latin typeface="Arial" panose="020B0604020202020204" pitchFamily="34" charset="0"/>
              <a:cs typeface="Arial" panose="020B0604020202020204" pitchFamily="34" charset="0"/>
            </a:endParaRPr>
          </a:p>
          <a:p>
            <a:pPr lvl="0" algn="ctr" defTabSz="914400">
              <a:lnSpc>
                <a:spcPct val="150000"/>
              </a:lnSpc>
            </a:pPr>
            <a:r>
              <a:rPr lang="es-ES" sz="3200" dirty="0" smtClean="0">
                <a:solidFill>
                  <a:prstClr val="black"/>
                </a:solidFill>
                <a:latin typeface="Arial" panose="020B0604020202020204" pitchFamily="34" charset="0"/>
                <a:cs typeface="Arial" panose="020B0604020202020204" pitchFamily="34" charset="0"/>
              </a:rPr>
              <a:t>-Selección </a:t>
            </a:r>
            <a:r>
              <a:rPr lang="es-ES" sz="3200" dirty="0">
                <a:solidFill>
                  <a:prstClr val="black"/>
                </a:solidFill>
                <a:latin typeface="Arial" panose="020B0604020202020204" pitchFamily="34" charset="0"/>
                <a:cs typeface="Arial" panose="020B0604020202020204" pitchFamily="34" charset="0"/>
              </a:rPr>
              <a:t>de los </a:t>
            </a:r>
            <a:r>
              <a:rPr lang="es-ES" sz="3200" dirty="0" smtClean="0">
                <a:solidFill>
                  <a:prstClr val="black"/>
                </a:solidFill>
                <a:latin typeface="Arial" panose="020B0604020202020204" pitchFamily="34" charset="0"/>
                <a:cs typeface="Arial" panose="020B0604020202020204" pitchFamily="34" charset="0"/>
              </a:rPr>
              <a:t>término</a:t>
            </a:r>
          </a:p>
          <a:p>
            <a:pPr marL="457200" lvl="0" indent="-457200" algn="ctr" defTabSz="914400">
              <a:lnSpc>
                <a:spcPct val="150000"/>
              </a:lnSpc>
              <a:buFontTx/>
              <a:buChar char="-"/>
            </a:pPr>
            <a:r>
              <a:rPr lang="es-ES" sz="3200" dirty="0" smtClean="0">
                <a:solidFill>
                  <a:prstClr val="black"/>
                </a:solidFill>
                <a:latin typeface="Arial" panose="020B0604020202020204" pitchFamily="34" charset="0"/>
                <a:cs typeface="Arial" panose="020B0604020202020204" pitchFamily="34" charset="0"/>
              </a:rPr>
              <a:t>Elaboración </a:t>
            </a:r>
            <a:r>
              <a:rPr lang="es-ES" sz="3200" dirty="0">
                <a:solidFill>
                  <a:prstClr val="black"/>
                </a:solidFill>
                <a:latin typeface="Arial" panose="020B0604020202020204" pitchFamily="34" charset="0"/>
                <a:cs typeface="Arial" panose="020B0604020202020204" pitchFamily="34" charset="0"/>
              </a:rPr>
              <a:t>del concepto de cada </a:t>
            </a:r>
            <a:r>
              <a:rPr lang="es-ES" sz="3200" dirty="0" smtClean="0">
                <a:solidFill>
                  <a:prstClr val="black"/>
                </a:solidFill>
                <a:latin typeface="Arial" panose="020B0604020202020204" pitchFamily="34" charset="0"/>
                <a:cs typeface="Arial" panose="020B0604020202020204" pitchFamily="34" charset="0"/>
              </a:rPr>
              <a:t>término</a:t>
            </a:r>
          </a:p>
          <a:p>
            <a:pPr marL="457200" lvl="0" indent="-457200" algn="ctr" defTabSz="914400">
              <a:lnSpc>
                <a:spcPct val="150000"/>
              </a:lnSpc>
              <a:buFontTx/>
              <a:buChar char="-"/>
            </a:pPr>
            <a:r>
              <a:rPr lang="es-ES" sz="3200" dirty="0" smtClean="0">
                <a:solidFill>
                  <a:prstClr val="black"/>
                </a:solidFill>
                <a:latin typeface="Arial" panose="020B0604020202020204" pitchFamily="34" charset="0"/>
                <a:cs typeface="Arial" panose="020B0604020202020204" pitchFamily="34" charset="0"/>
              </a:rPr>
              <a:t>Selección </a:t>
            </a:r>
            <a:r>
              <a:rPr lang="es-ES" sz="3200" dirty="0">
                <a:solidFill>
                  <a:prstClr val="black"/>
                </a:solidFill>
                <a:latin typeface="Arial" panose="020B0604020202020204" pitchFamily="34" charset="0"/>
                <a:cs typeface="Arial" panose="020B0604020202020204" pitchFamily="34" charset="0"/>
              </a:rPr>
              <a:t>y confección de imágenes, esquemas, videos representativos  y el sistema de </a:t>
            </a:r>
            <a:r>
              <a:rPr lang="es-ES" sz="3200" dirty="0" smtClean="0">
                <a:solidFill>
                  <a:prstClr val="black"/>
                </a:solidFill>
                <a:latin typeface="Arial" panose="020B0604020202020204" pitchFamily="34" charset="0"/>
                <a:cs typeface="Arial" panose="020B0604020202020204" pitchFamily="34" charset="0"/>
              </a:rPr>
              <a:t>ejercicios</a:t>
            </a:r>
          </a:p>
          <a:p>
            <a:pPr lvl="0" algn="ctr" defTabSz="914400">
              <a:lnSpc>
                <a:spcPct val="150000"/>
              </a:lnSpc>
            </a:pPr>
            <a:r>
              <a:rPr lang="es-ES" sz="3200" dirty="0">
                <a:solidFill>
                  <a:prstClr val="black"/>
                </a:solidFill>
                <a:latin typeface="Arial" panose="020B0604020202020204" pitchFamily="34" charset="0"/>
                <a:cs typeface="Arial" panose="020B0604020202020204" pitchFamily="34" charset="0"/>
              </a:rPr>
              <a:t>Para la versión electrónica formato PHP (página Web) </a:t>
            </a:r>
          </a:p>
          <a:p>
            <a:pPr marL="457200" lvl="0" indent="-457200" algn="ctr" defTabSz="914400">
              <a:lnSpc>
                <a:spcPct val="150000"/>
              </a:lnSpc>
              <a:buFontTx/>
              <a:buChar char="-"/>
            </a:pPr>
            <a:endParaRPr lang="es-ES" sz="3200" dirty="0">
              <a:solidFill>
                <a:prstClr val="black"/>
              </a:solidFill>
              <a:latin typeface="Arial" panose="020B0604020202020204" pitchFamily="34" charset="0"/>
              <a:cs typeface="Arial" panose="020B0604020202020204" pitchFamily="34" charset="0"/>
            </a:endParaRPr>
          </a:p>
          <a:p>
            <a:pPr lvl="0" algn="ctr" defTabSz="914400">
              <a:lnSpc>
                <a:spcPct val="150000"/>
              </a:lnSpc>
            </a:pPr>
            <a:r>
              <a:rPr lang="es-ES" sz="3200" dirty="0">
                <a:solidFill>
                  <a:prstClr val="black"/>
                </a:solidFill>
                <a:latin typeface="Arial" panose="020B0604020202020204" pitchFamily="34" charset="0"/>
                <a:cs typeface="Arial" panose="020B0604020202020204" pitchFamily="34" charset="0"/>
              </a:rPr>
              <a:t>Software </a:t>
            </a:r>
            <a:r>
              <a:rPr lang="es-ES" sz="3200" b="1" dirty="0" err="1">
                <a:solidFill>
                  <a:prstClr val="black"/>
                </a:solidFill>
                <a:latin typeface="Arial" panose="020B0604020202020204" pitchFamily="34" charset="0"/>
                <a:cs typeface="Arial" panose="020B0604020202020204" pitchFamily="34" charset="0"/>
              </a:rPr>
              <a:t>WordPress</a:t>
            </a:r>
            <a:endParaRPr lang="es-ES" sz="3200" dirty="0">
              <a:solidFill>
                <a:prstClr val="white"/>
              </a:solidFill>
              <a:latin typeface="Garamond"/>
            </a:endParaRPr>
          </a:p>
          <a:p>
            <a:pPr lvl="0" algn="ctr" defTabSz="914400">
              <a:lnSpc>
                <a:spcPct val="150000"/>
              </a:lnSpc>
            </a:pPr>
            <a:r>
              <a:rPr lang="es-ES" sz="3200" dirty="0">
                <a:solidFill>
                  <a:prstClr val="black"/>
                </a:solidFill>
                <a:latin typeface="Arial" panose="020B0604020202020204" pitchFamily="34" charset="0"/>
                <a:cs typeface="Arial" panose="020B0604020202020204" pitchFamily="34" charset="0"/>
              </a:rPr>
              <a:t>Paquete de </a:t>
            </a:r>
            <a:r>
              <a:rPr lang="es-ES" sz="3200" b="1" dirty="0">
                <a:solidFill>
                  <a:prstClr val="black"/>
                </a:solidFill>
                <a:latin typeface="Arial" panose="020B0604020202020204" pitchFamily="34" charset="0"/>
                <a:cs typeface="Arial" panose="020B0604020202020204" pitchFamily="34" charset="0"/>
              </a:rPr>
              <a:t>Ofimática</a:t>
            </a:r>
            <a:r>
              <a:rPr lang="es-ES" sz="3200" dirty="0">
                <a:solidFill>
                  <a:prstClr val="black"/>
                </a:solidFill>
                <a:latin typeface="Arial" panose="020B0604020202020204" pitchFamily="34" charset="0"/>
                <a:cs typeface="Arial" panose="020B0604020202020204" pitchFamily="34" charset="0"/>
              </a:rPr>
              <a:t> en especial   Microsoft Word y Microsoft Excel</a:t>
            </a:r>
            <a:endParaRPr lang="es-ES" sz="3200" dirty="0" smtClean="0">
              <a:solidFill>
                <a:prstClr val="black"/>
              </a:solidFill>
              <a:latin typeface="Arial" panose="020B0604020202020204" pitchFamily="34" charset="0"/>
              <a:cs typeface="Arial" panose="020B0604020202020204" pitchFamily="34" charset="0"/>
            </a:endParaRPr>
          </a:p>
          <a:p>
            <a:pPr marL="457200" lvl="0" indent="-457200" algn="ctr" defTabSz="914400">
              <a:lnSpc>
                <a:spcPct val="150000"/>
              </a:lnSpc>
              <a:buFontTx/>
              <a:buChar char="-"/>
            </a:pPr>
            <a:endParaRPr lang="es-ES" sz="3200" dirty="0">
              <a:solidFill>
                <a:prstClr val="black"/>
              </a:solidFill>
              <a:latin typeface="Arial" panose="020B0604020202020204" pitchFamily="34" charset="0"/>
              <a:cs typeface="Arial" panose="020B0604020202020204" pitchFamily="34" charset="0"/>
            </a:endParaRPr>
          </a:p>
          <a:p>
            <a:pPr algn="ctr">
              <a:lnSpc>
                <a:spcPct val="150000"/>
              </a:lnSpc>
            </a:pPr>
            <a:endParaRPr lang="es-ES" sz="3200" b="1" dirty="0" smtClean="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a:ln w="3175" cmpd="sng">
                <a:noFill/>
              </a:ln>
              <a:solidFill>
                <a:prstClr val="black"/>
              </a:solidFill>
              <a:latin typeface="Arial" panose="020B0604020202020204" pitchFamily="34" charset="0"/>
              <a:cs typeface="Arial" panose="020B0604020202020204" pitchFamily="34" charset="0"/>
            </a:endParaRPr>
          </a:p>
          <a:p>
            <a:pPr algn="ctr"/>
            <a:endParaRPr lang="es-ES" sz="3200" b="1" dirty="0" smtClean="0">
              <a:ln w="3175" cmpd="sng">
                <a:noFill/>
              </a:ln>
              <a:solidFill>
                <a:prstClr val="black"/>
              </a:solidFill>
              <a:latin typeface="Arial" panose="020B0604020202020204" pitchFamily="34" charset="0"/>
              <a:cs typeface="Arial" panose="020B0604020202020204" pitchFamily="34" charset="0"/>
            </a:endParaRPr>
          </a:p>
          <a:p>
            <a:pPr algn="ctr"/>
            <a:r>
              <a:rPr lang="x-none" sz="3200" b="1" smtClean="0">
                <a:ln w="3175" cmpd="sng">
                  <a:noFill/>
                </a:ln>
                <a:solidFill>
                  <a:prstClr val="black"/>
                </a:solidFill>
                <a:latin typeface="Arial" panose="020B0604020202020204" pitchFamily="34" charset="0"/>
                <a:cs typeface="Arial" panose="020B0604020202020204" pitchFamily="34" charset="0"/>
              </a:rPr>
              <a:t> </a:t>
            </a:r>
            <a:endParaRPr lang="es-MX" sz="3200" b="1" dirty="0"/>
          </a:p>
        </p:txBody>
      </p:sp>
      <p:pic>
        <p:nvPicPr>
          <p:cNvPr id="13" name="Imagen 4" descr="C:\Users\PC\Desktop\iMAGENES TESIS\IMG-20240118-WA0000.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05645" y="21861485"/>
            <a:ext cx="8269138" cy="5118431"/>
          </a:xfrm>
          <a:prstGeom prst="rect">
            <a:avLst/>
          </a:prstGeom>
          <a:noFill/>
          <a:ln>
            <a:noFill/>
          </a:ln>
        </p:spPr>
      </p:pic>
      <p:sp>
        <p:nvSpPr>
          <p:cNvPr id="6" name="5 CuadroTexto"/>
          <p:cNvSpPr txBox="1"/>
          <p:nvPr/>
        </p:nvSpPr>
        <p:spPr>
          <a:xfrm>
            <a:off x="14401775" y="5437343"/>
            <a:ext cx="9577064" cy="2062103"/>
          </a:xfrm>
          <a:prstGeom prst="rect">
            <a:avLst/>
          </a:prstGeom>
          <a:noFill/>
        </p:spPr>
        <p:txBody>
          <a:bodyPr wrap="square" rtlCol="0">
            <a:spAutoFit/>
          </a:bodyPr>
          <a:lstStyle/>
          <a:p>
            <a:pPr lvl="0" defTabSz="914400"/>
            <a:r>
              <a:rPr lang="es-ES" sz="3200" b="1" dirty="0">
                <a:solidFill>
                  <a:prstClr val="black"/>
                </a:solidFill>
                <a:latin typeface="Arial" pitchFamily="34" charset="0"/>
                <a:cs typeface="Arial" pitchFamily="34" charset="0"/>
              </a:rPr>
              <a:t>Tabla 1:</a:t>
            </a:r>
            <a:r>
              <a:rPr lang="es-ES" sz="3200" dirty="0">
                <a:solidFill>
                  <a:prstClr val="black"/>
                </a:solidFill>
                <a:latin typeface="Arial" panose="020B0604020202020204" pitchFamily="34" charset="0"/>
                <a:ea typeface="Calibri" panose="020F0502020204030204" pitchFamily="34" charset="0"/>
              </a:rPr>
              <a:t>Consideraciones de los estudiantes y profesores sobre utilidad del glosario de términos y opiniones para estimular su uso</a:t>
            </a:r>
            <a:r>
              <a:rPr lang="es-ES" sz="3200" dirty="0" smtClean="0">
                <a:solidFill>
                  <a:prstClr val="black"/>
                </a:solidFill>
                <a:latin typeface="Arial" panose="020B0604020202020204" pitchFamily="34" charset="0"/>
                <a:ea typeface="Calibri" panose="020F0502020204030204" pitchFamily="34" charset="0"/>
              </a:rPr>
              <a:t>.</a:t>
            </a:r>
          </a:p>
          <a:p>
            <a:pPr lvl="0" defTabSz="914400"/>
            <a:endParaRPr lang="es-ES" sz="3200" dirty="0">
              <a:solidFill>
                <a:prstClr val="black"/>
              </a:solidFill>
              <a:latin typeface="Garamond"/>
            </a:endParaRPr>
          </a:p>
        </p:txBody>
      </p:sp>
      <p:sp>
        <p:nvSpPr>
          <p:cNvPr id="8" name="7 CuadroTexto"/>
          <p:cNvSpPr txBox="1"/>
          <p:nvPr/>
        </p:nvSpPr>
        <p:spPr>
          <a:xfrm>
            <a:off x="349959" y="3264422"/>
            <a:ext cx="23988920" cy="2492990"/>
          </a:xfrm>
          <a:prstGeom prst="rect">
            <a:avLst/>
          </a:prstGeom>
          <a:noFill/>
        </p:spPr>
        <p:txBody>
          <a:bodyPr wrap="square" rtlCol="0">
            <a:spAutoFit/>
          </a:bodyPr>
          <a:lstStyle/>
          <a:p>
            <a:pPr lvl="0"/>
            <a:r>
              <a:rPr lang="es-ES" sz="4800" dirty="0">
                <a:solidFill>
                  <a:prstClr val="black"/>
                </a:solidFill>
                <a:latin typeface="Arial" pitchFamily="34" charset="0"/>
                <a:cs typeface="Arial" pitchFamily="34" charset="0"/>
              </a:rPr>
              <a:t>Autores: </a:t>
            </a:r>
            <a:r>
              <a:rPr lang="es-ES" sz="3600" dirty="0" err="1">
                <a:solidFill>
                  <a:prstClr val="black"/>
                </a:solidFill>
                <a:latin typeface="Arial" pitchFamily="34" charset="0"/>
                <a:cs typeface="Arial" pitchFamily="34" charset="0"/>
              </a:rPr>
              <a:t>Lic.Yuneysi</a:t>
            </a:r>
            <a:r>
              <a:rPr lang="es-ES" sz="3600" dirty="0">
                <a:solidFill>
                  <a:prstClr val="black"/>
                </a:solidFill>
                <a:latin typeface="Arial" pitchFamily="34" charset="0"/>
                <a:cs typeface="Arial" pitchFamily="34" charset="0"/>
              </a:rPr>
              <a:t> González Barrera</a:t>
            </a:r>
            <a:r>
              <a:rPr lang="es-ES" sz="3600" baseline="30000" dirty="0">
                <a:solidFill>
                  <a:prstClr val="black"/>
                </a:solidFill>
                <a:latin typeface="Arial" pitchFamily="34" charset="0"/>
                <a:cs typeface="Arial" pitchFamily="34" charset="0"/>
              </a:rPr>
              <a:t>1</a:t>
            </a:r>
            <a:r>
              <a:rPr lang="es-ES" sz="3600" dirty="0">
                <a:solidFill>
                  <a:prstClr val="black"/>
                </a:solidFill>
                <a:latin typeface="Arial" pitchFamily="34" charset="0"/>
                <a:cs typeface="Arial" pitchFamily="34" charset="0"/>
              </a:rPr>
              <a:t> ,Lic. Aimé González Santiesteban</a:t>
            </a:r>
            <a:r>
              <a:rPr lang="es-ES" sz="3600" baseline="30000" dirty="0">
                <a:solidFill>
                  <a:prstClr val="black"/>
                </a:solidFill>
                <a:latin typeface="Arial" pitchFamily="34" charset="0"/>
                <a:cs typeface="Arial" pitchFamily="34" charset="0"/>
              </a:rPr>
              <a:t>2</a:t>
            </a:r>
            <a:r>
              <a:rPr lang="es-ES" sz="3600" dirty="0">
                <a:solidFill>
                  <a:prstClr val="black"/>
                </a:solidFill>
                <a:latin typeface="Arial" pitchFamily="34" charset="0"/>
                <a:cs typeface="Arial" pitchFamily="34" charset="0"/>
              </a:rPr>
              <a:t>, Dr. Lázaro Velazco </a:t>
            </a:r>
            <a:r>
              <a:rPr lang="es-ES" sz="3600" dirty="0" smtClean="0">
                <a:solidFill>
                  <a:prstClr val="black"/>
                </a:solidFill>
                <a:latin typeface="Arial" pitchFamily="34" charset="0"/>
                <a:cs typeface="Arial" pitchFamily="34" charset="0"/>
              </a:rPr>
              <a:t>Brito</a:t>
            </a:r>
            <a:r>
              <a:rPr lang="es-ES" sz="3600" baseline="30000" dirty="0" smtClean="0">
                <a:solidFill>
                  <a:prstClr val="black"/>
                </a:solidFill>
                <a:latin typeface="Arial" pitchFamily="34" charset="0"/>
                <a:cs typeface="Arial" pitchFamily="34" charset="0"/>
              </a:rPr>
              <a:t>3</a:t>
            </a:r>
          </a:p>
          <a:p>
            <a:pPr marL="514350" lvl="0" indent="-514350">
              <a:spcBef>
                <a:spcPct val="50000"/>
              </a:spcBef>
              <a:buFontTx/>
              <a:buAutoNum type="arabicPeriod"/>
            </a:pPr>
            <a:r>
              <a:rPr lang="es-ES" sz="2400" dirty="0">
                <a:solidFill>
                  <a:prstClr val="black"/>
                </a:solidFill>
                <a:latin typeface="Arial" pitchFamily="34" charset="0"/>
                <a:cs typeface="Arial" pitchFamily="34" charset="0"/>
              </a:rPr>
              <a:t>Licenciada en Enfermería. Profesora Auxiliar. Máster en </a:t>
            </a:r>
            <a:r>
              <a:rPr lang="es-ES" sz="2400" dirty="0" err="1">
                <a:solidFill>
                  <a:prstClr val="black"/>
                </a:solidFill>
                <a:latin typeface="Arial" pitchFamily="34" charset="0"/>
                <a:cs typeface="Arial" pitchFamily="34" charset="0"/>
              </a:rPr>
              <a:t>CBB.email</a:t>
            </a:r>
            <a:r>
              <a:rPr lang="es-ES" sz="2400" dirty="0">
                <a:solidFill>
                  <a:prstClr val="black"/>
                </a:solidFill>
                <a:latin typeface="Arial" pitchFamily="34" charset="0"/>
                <a:cs typeface="Arial" pitchFamily="34" charset="0"/>
              </a:rPr>
              <a:t> </a:t>
            </a:r>
            <a:r>
              <a:rPr lang="es-ES" sz="2400" dirty="0">
                <a:solidFill>
                  <a:prstClr val="black"/>
                </a:solidFill>
                <a:latin typeface="Arial" pitchFamily="34" charset="0"/>
                <a:cs typeface="Arial" pitchFamily="34" charset="0"/>
                <a:hlinkClick r:id="rId3"/>
              </a:rPr>
              <a:t>cbart@infomed.sld.cu</a:t>
            </a:r>
            <a:endParaRPr lang="es-ES" sz="2400" dirty="0">
              <a:solidFill>
                <a:prstClr val="black"/>
              </a:solidFill>
              <a:latin typeface="Arial" pitchFamily="34" charset="0"/>
              <a:cs typeface="Arial" pitchFamily="34" charset="0"/>
            </a:endParaRPr>
          </a:p>
          <a:p>
            <a:pPr marL="514350" lvl="0" indent="-514350">
              <a:spcBef>
                <a:spcPct val="50000"/>
              </a:spcBef>
              <a:buFontTx/>
              <a:buAutoNum type="arabicPeriod"/>
            </a:pPr>
            <a:r>
              <a:rPr lang="es-ES" sz="2400" dirty="0">
                <a:solidFill>
                  <a:prstClr val="black"/>
                </a:solidFill>
                <a:latin typeface="Arial" pitchFamily="34" charset="0"/>
                <a:cs typeface="Arial" pitchFamily="34" charset="0"/>
              </a:rPr>
              <a:t>Licenciada en Enfermería. Profesora Auxiliar. Máster en Educación Superior. Especialista 2do Grado Fisiología Normal y </a:t>
            </a:r>
            <a:r>
              <a:rPr lang="es-ES" sz="2400" dirty="0" smtClean="0">
                <a:solidFill>
                  <a:prstClr val="black"/>
                </a:solidFill>
                <a:latin typeface="Arial" pitchFamily="34" charset="0"/>
                <a:cs typeface="Arial" pitchFamily="34" charset="0"/>
              </a:rPr>
              <a:t>Patológica</a:t>
            </a:r>
          </a:p>
          <a:p>
            <a:pPr marL="514350" lvl="0" indent="-514350">
              <a:spcBef>
                <a:spcPct val="50000"/>
              </a:spcBef>
              <a:buFontTx/>
              <a:buAutoNum type="arabicPeriod"/>
            </a:pPr>
            <a:r>
              <a:rPr lang="es-ES" sz="2400" dirty="0" smtClean="0">
                <a:solidFill>
                  <a:prstClr val="black"/>
                </a:solidFill>
                <a:latin typeface="Arial" pitchFamily="34" charset="0"/>
                <a:cs typeface="Arial" pitchFamily="34" charset="0"/>
              </a:rPr>
              <a:t>Doctor en Medicina.</a:t>
            </a:r>
            <a:r>
              <a:rPr lang="es-ES" sz="2400" dirty="0">
                <a:solidFill>
                  <a:prstClr val="black"/>
                </a:solidFill>
                <a:latin typeface="Arial" pitchFamily="34" charset="0"/>
                <a:cs typeface="Arial" pitchFamily="34" charset="0"/>
              </a:rPr>
              <a:t> </a:t>
            </a:r>
            <a:r>
              <a:rPr lang="es-ES" sz="2400" dirty="0" smtClean="0">
                <a:solidFill>
                  <a:prstClr val="black"/>
                </a:solidFill>
                <a:latin typeface="Arial" pitchFamily="34" charset="0"/>
                <a:cs typeface="Arial" pitchFamily="34" charset="0"/>
              </a:rPr>
              <a:t>Profesor </a:t>
            </a:r>
            <a:r>
              <a:rPr lang="es-ES" sz="2400" dirty="0">
                <a:solidFill>
                  <a:prstClr val="black"/>
                </a:solidFill>
                <a:latin typeface="Arial" pitchFamily="34" charset="0"/>
                <a:cs typeface="Arial" pitchFamily="34" charset="0"/>
              </a:rPr>
              <a:t>Auxiliar</a:t>
            </a:r>
            <a:r>
              <a:rPr lang="es-ES" sz="2400" dirty="0" smtClean="0">
                <a:solidFill>
                  <a:prstClr val="black"/>
                </a:solidFill>
                <a:latin typeface="Arial" pitchFamily="34" charset="0"/>
                <a:cs typeface="Arial" pitchFamily="34" charset="0"/>
              </a:rPr>
              <a:t>. </a:t>
            </a:r>
            <a:r>
              <a:rPr lang="es-ES" sz="2400" dirty="0">
                <a:solidFill>
                  <a:prstClr val="black"/>
                </a:solidFill>
                <a:latin typeface="Arial" pitchFamily="34" charset="0"/>
                <a:cs typeface="Arial" pitchFamily="34" charset="0"/>
              </a:rPr>
              <a:t>Especialista </a:t>
            </a:r>
            <a:r>
              <a:rPr lang="es-ES" sz="2400" dirty="0" smtClean="0">
                <a:solidFill>
                  <a:prstClr val="black"/>
                </a:solidFill>
                <a:latin typeface="Arial" pitchFamily="34" charset="0"/>
                <a:cs typeface="Arial" pitchFamily="34" charset="0"/>
              </a:rPr>
              <a:t>1er </a:t>
            </a:r>
            <a:r>
              <a:rPr lang="es-ES" sz="2400" dirty="0">
                <a:solidFill>
                  <a:prstClr val="black"/>
                </a:solidFill>
                <a:latin typeface="Arial" pitchFamily="34" charset="0"/>
                <a:cs typeface="Arial" pitchFamily="34" charset="0"/>
              </a:rPr>
              <a:t>Grado Fisiología Normal y </a:t>
            </a:r>
            <a:r>
              <a:rPr lang="es-ES" sz="2400" dirty="0" smtClean="0">
                <a:solidFill>
                  <a:prstClr val="black"/>
                </a:solidFill>
                <a:latin typeface="Arial" pitchFamily="34" charset="0"/>
                <a:cs typeface="Arial" pitchFamily="34" charset="0"/>
              </a:rPr>
              <a:t>Patológica.</a:t>
            </a:r>
            <a:endParaRPr lang="es-ES" sz="2400"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TotalTime>
  <Words>669</Words>
  <Application>Microsoft Office PowerPoint</Application>
  <PresentationFormat>Personalizado</PresentationFormat>
  <Paragraphs>60</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Medico</dc:creator>
  <cp:lastModifiedBy>acer</cp:lastModifiedBy>
  <cp:revision>86</cp:revision>
  <dcterms:created xsi:type="dcterms:W3CDTF">2022-05-11T08:12:17Z</dcterms:created>
  <dcterms:modified xsi:type="dcterms:W3CDTF">2024-02-13T21:02:40Z</dcterms:modified>
</cp:coreProperties>
</file>