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25238075" cy="32461200"/>
  <p:notesSz cx="9144000" cy="6858000"/>
  <p:defaultTextStyle>
    <a:defPPr>
      <a:defRPr lang="es-US"/>
    </a:defPPr>
    <a:lvl1pPr marL="0" algn="l" defTabSz="2769535" rtl="0" eaLnBrk="1" latinLnBrk="0" hangingPunct="1">
      <a:defRPr sz="5452" kern="1200">
        <a:solidFill>
          <a:schemeClr val="tx1"/>
        </a:solidFill>
        <a:latin typeface="+mn-lt"/>
        <a:ea typeface="+mn-ea"/>
        <a:cs typeface="+mn-cs"/>
      </a:defRPr>
    </a:lvl1pPr>
    <a:lvl2pPr marL="1384767" algn="l" defTabSz="2769535" rtl="0" eaLnBrk="1" latinLnBrk="0" hangingPunct="1">
      <a:defRPr sz="5452" kern="1200">
        <a:solidFill>
          <a:schemeClr val="tx1"/>
        </a:solidFill>
        <a:latin typeface="+mn-lt"/>
        <a:ea typeface="+mn-ea"/>
        <a:cs typeface="+mn-cs"/>
      </a:defRPr>
    </a:lvl2pPr>
    <a:lvl3pPr marL="2769535" algn="l" defTabSz="2769535" rtl="0" eaLnBrk="1" latinLnBrk="0" hangingPunct="1">
      <a:defRPr sz="5452" kern="1200">
        <a:solidFill>
          <a:schemeClr val="tx1"/>
        </a:solidFill>
        <a:latin typeface="+mn-lt"/>
        <a:ea typeface="+mn-ea"/>
        <a:cs typeface="+mn-cs"/>
      </a:defRPr>
    </a:lvl3pPr>
    <a:lvl4pPr marL="4154302" algn="l" defTabSz="2769535" rtl="0" eaLnBrk="1" latinLnBrk="0" hangingPunct="1">
      <a:defRPr sz="5452" kern="1200">
        <a:solidFill>
          <a:schemeClr val="tx1"/>
        </a:solidFill>
        <a:latin typeface="+mn-lt"/>
        <a:ea typeface="+mn-ea"/>
        <a:cs typeface="+mn-cs"/>
      </a:defRPr>
    </a:lvl4pPr>
    <a:lvl5pPr marL="5539069" algn="l" defTabSz="2769535" rtl="0" eaLnBrk="1" latinLnBrk="0" hangingPunct="1">
      <a:defRPr sz="5452" kern="1200">
        <a:solidFill>
          <a:schemeClr val="tx1"/>
        </a:solidFill>
        <a:latin typeface="+mn-lt"/>
        <a:ea typeface="+mn-ea"/>
        <a:cs typeface="+mn-cs"/>
      </a:defRPr>
    </a:lvl5pPr>
    <a:lvl6pPr marL="6923837" algn="l" defTabSz="2769535" rtl="0" eaLnBrk="1" latinLnBrk="0" hangingPunct="1">
      <a:defRPr sz="5452" kern="1200">
        <a:solidFill>
          <a:schemeClr val="tx1"/>
        </a:solidFill>
        <a:latin typeface="+mn-lt"/>
        <a:ea typeface="+mn-ea"/>
        <a:cs typeface="+mn-cs"/>
      </a:defRPr>
    </a:lvl6pPr>
    <a:lvl7pPr marL="8308604" algn="l" defTabSz="2769535" rtl="0" eaLnBrk="1" latinLnBrk="0" hangingPunct="1">
      <a:defRPr sz="5452" kern="1200">
        <a:solidFill>
          <a:schemeClr val="tx1"/>
        </a:solidFill>
        <a:latin typeface="+mn-lt"/>
        <a:ea typeface="+mn-ea"/>
        <a:cs typeface="+mn-cs"/>
      </a:defRPr>
    </a:lvl7pPr>
    <a:lvl8pPr marL="9693372" algn="l" defTabSz="2769535" rtl="0" eaLnBrk="1" latinLnBrk="0" hangingPunct="1">
      <a:defRPr sz="5452" kern="1200">
        <a:solidFill>
          <a:schemeClr val="tx1"/>
        </a:solidFill>
        <a:latin typeface="+mn-lt"/>
        <a:ea typeface="+mn-ea"/>
        <a:cs typeface="+mn-cs"/>
      </a:defRPr>
    </a:lvl8pPr>
    <a:lvl9pPr marL="11078139" algn="l" defTabSz="2769535" rtl="0" eaLnBrk="1" latinLnBrk="0" hangingPunct="1">
      <a:defRPr sz="5452"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987" autoAdjust="0"/>
    <p:restoredTop sz="94707" autoAdjust="0"/>
  </p:normalViewPr>
  <p:slideViewPr>
    <p:cSldViewPr snapToGrid="0">
      <p:cViewPr varScale="1">
        <p:scale>
          <a:sx n="23" d="100"/>
          <a:sy n="23" d="100"/>
        </p:scale>
        <p:origin x="2238" y="12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1892856" y="5312518"/>
            <a:ext cx="21452364" cy="11301307"/>
          </a:xfrm>
        </p:spPr>
        <p:txBody>
          <a:bodyPr anchor="b"/>
          <a:lstStyle>
            <a:lvl1pPr algn="ctr">
              <a:defRPr sz="16561"/>
            </a:lvl1pPr>
          </a:lstStyle>
          <a:p>
            <a:r>
              <a:rPr lang="es-ES" smtClean="0"/>
              <a:t>Haga clic para modificar el estilo de título del patrón</a:t>
            </a:r>
            <a:endParaRPr lang="en-US" dirty="0"/>
          </a:p>
        </p:txBody>
      </p:sp>
      <p:sp>
        <p:nvSpPr>
          <p:cNvPr id="3" name="Subtitle 2"/>
          <p:cNvSpPr>
            <a:spLocks noGrp="1"/>
          </p:cNvSpPr>
          <p:nvPr>
            <p:ph type="subTitle" idx="1"/>
          </p:nvPr>
        </p:nvSpPr>
        <p:spPr>
          <a:xfrm>
            <a:off x="3154760" y="17049647"/>
            <a:ext cx="18928556" cy="7837273"/>
          </a:xfrm>
        </p:spPr>
        <p:txBody>
          <a:bodyPr/>
          <a:lstStyle>
            <a:lvl1pPr marL="0" indent="0" algn="ctr">
              <a:buNone/>
              <a:defRPr sz="6624"/>
            </a:lvl1pPr>
            <a:lvl2pPr marL="1261918" indent="0" algn="ctr">
              <a:buNone/>
              <a:defRPr sz="5520"/>
            </a:lvl2pPr>
            <a:lvl3pPr marL="2523835" indent="0" algn="ctr">
              <a:buNone/>
              <a:defRPr sz="4968"/>
            </a:lvl3pPr>
            <a:lvl4pPr marL="3785753" indent="0" algn="ctr">
              <a:buNone/>
              <a:defRPr sz="4416"/>
            </a:lvl4pPr>
            <a:lvl5pPr marL="5047671" indent="0" algn="ctr">
              <a:buNone/>
              <a:defRPr sz="4416"/>
            </a:lvl5pPr>
            <a:lvl6pPr marL="6309589" indent="0" algn="ctr">
              <a:buNone/>
              <a:defRPr sz="4416"/>
            </a:lvl6pPr>
            <a:lvl7pPr marL="7571506" indent="0" algn="ctr">
              <a:buNone/>
              <a:defRPr sz="4416"/>
            </a:lvl7pPr>
            <a:lvl8pPr marL="8833424" indent="0" algn="ctr">
              <a:buNone/>
              <a:defRPr sz="4416"/>
            </a:lvl8pPr>
            <a:lvl9pPr marL="10095342" indent="0" algn="ctr">
              <a:buNone/>
              <a:defRPr sz="4416"/>
            </a:lvl9pPr>
          </a:lstStyle>
          <a:p>
            <a:r>
              <a:rPr lang="es-ES" smtClean="0"/>
              <a:t>Haga clic para modificar el estilo de subtítulo del patrón</a:t>
            </a:r>
            <a:endParaRPr lang="en-US" dirty="0"/>
          </a:p>
        </p:txBody>
      </p:sp>
      <p:sp>
        <p:nvSpPr>
          <p:cNvPr id="4" name="Date Placeholder 3"/>
          <p:cNvSpPr>
            <a:spLocks noGrp="1"/>
          </p:cNvSpPr>
          <p:nvPr>
            <p:ph type="dt" sz="half" idx="10"/>
          </p:nvPr>
        </p:nvSpPr>
        <p:spPr/>
        <p:txBody>
          <a:bodyPr/>
          <a:lstStyle/>
          <a:p>
            <a:fld id="{0F2CBFBD-3B98-4DF8-B680-87F958E7D43F}" type="datetimeFigureOut">
              <a:rPr lang="es-US" smtClean="0"/>
              <a:t>4/19/2024</a:t>
            </a:fld>
            <a:endParaRPr lang="es-US"/>
          </a:p>
        </p:txBody>
      </p:sp>
      <p:sp>
        <p:nvSpPr>
          <p:cNvPr id="5" name="Footer Placeholder 4"/>
          <p:cNvSpPr>
            <a:spLocks noGrp="1"/>
          </p:cNvSpPr>
          <p:nvPr>
            <p:ph type="ftr" sz="quarter" idx="11"/>
          </p:nvPr>
        </p:nvSpPr>
        <p:spPr/>
        <p:txBody>
          <a:bodyPr/>
          <a:lstStyle/>
          <a:p>
            <a:endParaRPr lang="es-US"/>
          </a:p>
        </p:txBody>
      </p:sp>
      <p:sp>
        <p:nvSpPr>
          <p:cNvPr id="6" name="Slide Number Placeholder 5"/>
          <p:cNvSpPr>
            <a:spLocks noGrp="1"/>
          </p:cNvSpPr>
          <p:nvPr>
            <p:ph type="sldNum" sz="quarter" idx="12"/>
          </p:nvPr>
        </p:nvSpPr>
        <p:spPr/>
        <p:txBody>
          <a:bodyPr/>
          <a:lstStyle/>
          <a:p>
            <a:fld id="{C1A4E9F5-3DE2-4D85-81CD-14EC3852E82F}" type="slidenum">
              <a:rPr lang="es-US" smtClean="0"/>
              <a:t>‹Nº›</a:t>
            </a:fld>
            <a:endParaRPr lang="es-US"/>
          </a:p>
        </p:txBody>
      </p:sp>
    </p:spTree>
    <p:extLst>
      <p:ext uri="{BB962C8B-B14F-4D97-AF65-F5344CB8AC3E}">
        <p14:creationId xmlns:p14="http://schemas.microsoft.com/office/powerpoint/2010/main" val="159819104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0F2CBFBD-3B98-4DF8-B680-87F958E7D43F}" type="datetimeFigureOut">
              <a:rPr lang="es-US" smtClean="0"/>
              <a:t>4/19/2024</a:t>
            </a:fld>
            <a:endParaRPr lang="es-US"/>
          </a:p>
        </p:txBody>
      </p:sp>
      <p:sp>
        <p:nvSpPr>
          <p:cNvPr id="5" name="Footer Placeholder 4"/>
          <p:cNvSpPr>
            <a:spLocks noGrp="1"/>
          </p:cNvSpPr>
          <p:nvPr>
            <p:ph type="ftr" sz="quarter" idx="11"/>
          </p:nvPr>
        </p:nvSpPr>
        <p:spPr/>
        <p:txBody>
          <a:bodyPr/>
          <a:lstStyle/>
          <a:p>
            <a:endParaRPr lang="es-US"/>
          </a:p>
        </p:txBody>
      </p:sp>
      <p:sp>
        <p:nvSpPr>
          <p:cNvPr id="6" name="Slide Number Placeholder 5"/>
          <p:cNvSpPr>
            <a:spLocks noGrp="1"/>
          </p:cNvSpPr>
          <p:nvPr>
            <p:ph type="sldNum" sz="quarter" idx="12"/>
          </p:nvPr>
        </p:nvSpPr>
        <p:spPr/>
        <p:txBody>
          <a:bodyPr/>
          <a:lstStyle/>
          <a:p>
            <a:fld id="{C1A4E9F5-3DE2-4D85-81CD-14EC3852E82F}" type="slidenum">
              <a:rPr lang="es-US" smtClean="0"/>
              <a:t>‹Nº›</a:t>
            </a:fld>
            <a:endParaRPr lang="es-US"/>
          </a:p>
        </p:txBody>
      </p:sp>
    </p:spTree>
    <p:extLst>
      <p:ext uri="{BB962C8B-B14F-4D97-AF65-F5344CB8AC3E}">
        <p14:creationId xmlns:p14="http://schemas.microsoft.com/office/powerpoint/2010/main" val="27667950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8060999" y="1728258"/>
            <a:ext cx="5441960" cy="27509367"/>
          </a:xfrm>
        </p:spPr>
        <p:txBody>
          <a:bodyPr vert="eaVert"/>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a:xfrm>
            <a:off x="1735119" y="1728258"/>
            <a:ext cx="16010404" cy="27509367"/>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0F2CBFBD-3B98-4DF8-B680-87F958E7D43F}" type="datetimeFigureOut">
              <a:rPr lang="es-US" smtClean="0"/>
              <a:t>4/19/2024</a:t>
            </a:fld>
            <a:endParaRPr lang="es-US"/>
          </a:p>
        </p:txBody>
      </p:sp>
      <p:sp>
        <p:nvSpPr>
          <p:cNvPr id="5" name="Footer Placeholder 4"/>
          <p:cNvSpPr>
            <a:spLocks noGrp="1"/>
          </p:cNvSpPr>
          <p:nvPr>
            <p:ph type="ftr" sz="quarter" idx="11"/>
          </p:nvPr>
        </p:nvSpPr>
        <p:spPr/>
        <p:txBody>
          <a:bodyPr/>
          <a:lstStyle/>
          <a:p>
            <a:endParaRPr lang="es-US"/>
          </a:p>
        </p:txBody>
      </p:sp>
      <p:sp>
        <p:nvSpPr>
          <p:cNvPr id="6" name="Slide Number Placeholder 5"/>
          <p:cNvSpPr>
            <a:spLocks noGrp="1"/>
          </p:cNvSpPr>
          <p:nvPr>
            <p:ph type="sldNum" sz="quarter" idx="12"/>
          </p:nvPr>
        </p:nvSpPr>
        <p:spPr/>
        <p:txBody>
          <a:bodyPr/>
          <a:lstStyle/>
          <a:p>
            <a:fld id="{C1A4E9F5-3DE2-4D85-81CD-14EC3852E82F}" type="slidenum">
              <a:rPr lang="es-US" smtClean="0"/>
              <a:t>‹Nº›</a:t>
            </a:fld>
            <a:endParaRPr lang="es-US"/>
          </a:p>
        </p:txBody>
      </p:sp>
    </p:spTree>
    <p:extLst>
      <p:ext uri="{BB962C8B-B14F-4D97-AF65-F5344CB8AC3E}">
        <p14:creationId xmlns:p14="http://schemas.microsoft.com/office/powerpoint/2010/main" val="25991256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0F2CBFBD-3B98-4DF8-B680-87F958E7D43F}" type="datetimeFigureOut">
              <a:rPr lang="es-US" smtClean="0"/>
              <a:t>4/19/2024</a:t>
            </a:fld>
            <a:endParaRPr lang="es-US"/>
          </a:p>
        </p:txBody>
      </p:sp>
      <p:sp>
        <p:nvSpPr>
          <p:cNvPr id="5" name="Footer Placeholder 4"/>
          <p:cNvSpPr>
            <a:spLocks noGrp="1"/>
          </p:cNvSpPr>
          <p:nvPr>
            <p:ph type="ftr" sz="quarter" idx="11"/>
          </p:nvPr>
        </p:nvSpPr>
        <p:spPr/>
        <p:txBody>
          <a:bodyPr/>
          <a:lstStyle/>
          <a:p>
            <a:endParaRPr lang="es-US"/>
          </a:p>
        </p:txBody>
      </p:sp>
      <p:sp>
        <p:nvSpPr>
          <p:cNvPr id="6" name="Slide Number Placeholder 5"/>
          <p:cNvSpPr>
            <a:spLocks noGrp="1"/>
          </p:cNvSpPr>
          <p:nvPr>
            <p:ph type="sldNum" sz="quarter" idx="12"/>
          </p:nvPr>
        </p:nvSpPr>
        <p:spPr/>
        <p:txBody>
          <a:bodyPr/>
          <a:lstStyle/>
          <a:p>
            <a:fld id="{C1A4E9F5-3DE2-4D85-81CD-14EC3852E82F}" type="slidenum">
              <a:rPr lang="es-US" smtClean="0"/>
              <a:t>‹Nº›</a:t>
            </a:fld>
            <a:endParaRPr lang="es-US"/>
          </a:p>
        </p:txBody>
      </p:sp>
    </p:spTree>
    <p:extLst>
      <p:ext uri="{BB962C8B-B14F-4D97-AF65-F5344CB8AC3E}">
        <p14:creationId xmlns:p14="http://schemas.microsoft.com/office/powerpoint/2010/main" val="13624919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1721974" y="8092767"/>
            <a:ext cx="21767840" cy="13502955"/>
          </a:xfrm>
        </p:spPr>
        <p:txBody>
          <a:bodyPr anchor="b"/>
          <a:lstStyle>
            <a:lvl1pPr>
              <a:defRPr sz="16561"/>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1721974" y="21723465"/>
            <a:ext cx="21767840" cy="7100885"/>
          </a:xfrm>
        </p:spPr>
        <p:txBody>
          <a:bodyPr/>
          <a:lstStyle>
            <a:lvl1pPr marL="0" indent="0">
              <a:buNone/>
              <a:defRPr sz="6624">
                <a:solidFill>
                  <a:schemeClr val="tx1"/>
                </a:solidFill>
              </a:defRPr>
            </a:lvl1pPr>
            <a:lvl2pPr marL="1261918" indent="0">
              <a:buNone/>
              <a:defRPr sz="5520">
                <a:solidFill>
                  <a:schemeClr val="tx1">
                    <a:tint val="75000"/>
                  </a:schemeClr>
                </a:solidFill>
              </a:defRPr>
            </a:lvl2pPr>
            <a:lvl3pPr marL="2523835" indent="0">
              <a:buNone/>
              <a:defRPr sz="4968">
                <a:solidFill>
                  <a:schemeClr val="tx1">
                    <a:tint val="75000"/>
                  </a:schemeClr>
                </a:solidFill>
              </a:defRPr>
            </a:lvl3pPr>
            <a:lvl4pPr marL="3785753" indent="0">
              <a:buNone/>
              <a:defRPr sz="4416">
                <a:solidFill>
                  <a:schemeClr val="tx1">
                    <a:tint val="75000"/>
                  </a:schemeClr>
                </a:solidFill>
              </a:defRPr>
            </a:lvl4pPr>
            <a:lvl5pPr marL="5047671" indent="0">
              <a:buNone/>
              <a:defRPr sz="4416">
                <a:solidFill>
                  <a:schemeClr val="tx1">
                    <a:tint val="75000"/>
                  </a:schemeClr>
                </a:solidFill>
              </a:defRPr>
            </a:lvl5pPr>
            <a:lvl6pPr marL="6309589" indent="0">
              <a:buNone/>
              <a:defRPr sz="4416">
                <a:solidFill>
                  <a:schemeClr val="tx1">
                    <a:tint val="75000"/>
                  </a:schemeClr>
                </a:solidFill>
              </a:defRPr>
            </a:lvl6pPr>
            <a:lvl7pPr marL="7571506" indent="0">
              <a:buNone/>
              <a:defRPr sz="4416">
                <a:solidFill>
                  <a:schemeClr val="tx1">
                    <a:tint val="75000"/>
                  </a:schemeClr>
                </a:solidFill>
              </a:defRPr>
            </a:lvl7pPr>
            <a:lvl8pPr marL="8833424" indent="0">
              <a:buNone/>
              <a:defRPr sz="4416">
                <a:solidFill>
                  <a:schemeClr val="tx1">
                    <a:tint val="75000"/>
                  </a:schemeClr>
                </a:solidFill>
              </a:defRPr>
            </a:lvl8pPr>
            <a:lvl9pPr marL="10095342" indent="0">
              <a:buNone/>
              <a:defRPr sz="4416">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0F2CBFBD-3B98-4DF8-B680-87F958E7D43F}" type="datetimeFigureOut">
              <a:rPr lang="es-US" smtClean="0"/>
              <a:t>4/19/2024</a:t>
            </a:fld>
            <a:endParaRPr lang="es-US"/>
          </a:p>
        </p:txBody>
      </p:sp>
      <p:sp>
        <p:nvSpPr>
          <p:cNvPr id="5" name="Footer Placeholder 4"/>
          <p:cNvSpPr>
            <a:spLocks noGrp="1"/>
          </p:cNvSpPr>
          <p:nvPr>
            <p:ph type="ftr" sz="quarter" idx="11"/>
          </p:nvPr>
        </p:nvSpPr>
        <p:spPr/>
        <p:txBody>
          <a:bodyPr/>
          <a:lstStyle/>
          <a:p>
            <a:endParaRPr lang="es-US"/>
          </a:p>
        </p:txBody>
      </p:sp>
      <p:sp>
        <p:nvSpPr>
          <p:cNvPr id="6" name="Slide Number Placeholder 5"/>
          <p:cNvSpPr>
            <a:spLocks noGrp="1"/>
          </p:cNvSpPr>
          <p:nvPr>
            <p:ph type="sldNum" sz="quarter" idx="12"/>
          </p:nvPr>
        </p:nvSpPr>
        <p:spPr/>
        <p:txBody>
          <a:bodyPr/>
          <a:lstStyle/>
          <a:p>
            <a:fld id="{C1A4E9F5-3DE2-4D85-81CD-14EC3852E82F}" type="slidenum">
              <a:rPr lang="es-US" smtClean="0"/>
              <a:t>‹Nº›</a:t>
            </a:fld>
            <a:endParaRPr lang="es-US"/>
          </a:p>
        </p:txBody>
      </p:sp>
    </p:spTree>
    <p:extLst>
      <p:ext uri="{BB962C8B-B14F-4D97-AF65-F5344CB8AC3E}">
        <p14:creationId xmlns:p14="http://schemas.microsoft.com/office/powerpoint/2010/main" val="2714166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Content Placeholder 2"/>
          <p:cNvSpPr>
            <a:spLocks noGrp="1"/>
          </p:cNvSpPr>
          <p:nvPr>
            <p:ph sz="half" idx="1"/>
          </p:nvPr>
        </p:nvSpPr>
        <p:spPr>
          <a:xfrm>
            <a:off x="1735118" y="8641292"/>
            <a:ext cx="10726182" cy="20596333"/>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Content Placeholder 3"/>
          <p:cNvSpPr>
            <a:spLocks noGrp="1"/>
          </p:cNvSpPr>
          <p:nvPr>
            <p:ph sz="half" idx="2"/>
          </p:nvPr>
        </p:nvSpPr>
        <p:spPr>
          <a:xfrm>
            <a:off x="12776775" y="8641292"/>
            <a:ext cx="10726182" cy="20596333"/>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Date Placeholder 4"/>
          <p:cNvSpPr>
            <a:spLocks noGrp="1"/>
          </p:cNvSpPr>
          <p:nvPr>
            <p:ph type="dt" sz="half" idx="10"/>
          </p:nvPr>
        </p:nvSpPr>
        <p:spPr/>
        <p:txBody>
          <a:bodyPr/>
          <a:lstStyle/>
          <a:p>
            <a:fld id="{0F2CBFBD-3B98-4DF8-B680-87F958E7D43F}" type="datetimeFigureOut">
              <a:rPr lang="es-US" smtClean="0"/>
              <a:t>4/19/2024</a:t>
            </a:fld>
            <a:endParaRPr lang="es-US"/>
          </a:p>
        </p:txBody>
      </p:sp>
      <p:sp>
        <p:nvSpPr>
          <p:cNvPr id="6" name="Footer Placeholder 5"/>
          <p:cNvSpPr>
            <a:spLocks noGrp="1"/>
          </p:cNvSpPr>
          <p:nvPr>
            <p:ph type="ftr" sz="quarter" idx="11"/>
          </p:nvPr>
        </p:nvSpPr>
        <p:spPr/>
        <p:txBody>
          <a:bodyPr/>
          <a:lstStyle/>
          <a:p>
            <a:endParaRPr lang="es-US"/>
          </a:p>
        </p:txBody>
      </p:sp>
      <p:sp>
        <p:nvSpPr>
          <p:cNvPr id="7" name="Slide Number Placeholder 6"/>
          <p:cNvSpPr>
            <a:spLocks noGrp="1"/>
          </p:cNvSpPr>
          <p:nvPr>
            <p:ph type="sldNum" sz="quarter" idx="12"/>
          </p:nvPr>
        </p:nvSpPr>
        <p:spPr/>
        <p:txBody>
          <a:bodyPr/>
          <a:lstStyle/>
          <a:p>
            <a:fld id="{C1A4E9F5-3DE2-4D85-81CD-14EC3852E82F}" type="slidenum">
              <a:rPr lang="es-US" smtClean="0"/>
              <a:t>‹Nº›</a:t>
            </a:fld>
            <a:endParaRPr lang="es-US"/>
          </a:p>
        </p:txBody>
      </p:sp>
    </p:spTree>
    <p:extLst>
      <p:ext uri="{BB962C8B-B14F-4D97-AF65-F5344CB8AC3E}">
        <p14:creationId xmlns:p14="http://schemas.microsoft.com/office/powerpoint/2010/main" val="280574978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a:xfrm>
            <a:off x="1738405" y="1728265"/>
            <a:ext cx="21767840" cy="6274332"/>
          </a:xfrm>
        </p:spPr>
        <p:txBody>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1738408" y="7957505"/>
            <a:ext cx="10676887" cy="3899850"/>
          </a:xfrm>
        </p:spPr>
        <p:txBody>
          <a:bodyPr anchor="b"/>
          <a:lstStyle>
            <a:lvl1pPr marL="0" indent="0">
              <a:buNone/>
              <a:defRPr sz="6624" b="1"/>
            </a:lvl1pPr>
            <a:lvl2pPr marL="1261918" indent="0">
              <a:buNone/>
              <a:defRPr sz="5520" b="1"/>
            </a:lvl2pPr>
            <a:lvl3pPr marL="2523835" indent="0">
              <a:buNone/>
              <a:defRPr sz="4968" b="1"/>
            </a:lvl3pPr>
            <a:lvl4pPr marL="3785753" indent="0">
              <a:buNone/>
              <a:defRPr sz="4416" b="1"/>
            </a:lvl4pPr>
            <a:lvl5pPr marL="5047671" indent="0">
              <a:buNone/>
              <a:defRPr sz="4416" b="1"/>
            </a:lvl5pPr>
            <a:lvl6pPr marL="6309589" indent="0">
              <a:buNone/>
              <a:defRPr sz="4416" b="1"/>
            </a:lvl6pPr>
            <a:lvl7pPr marL="7571506" indent="0">
              <a:buNone/>
              <a:defRPr sz="4416" b="1"/>
            </a:lvl7pPr>
            <a:lvl8pPr marL="8833424" indent="0">
              <a:buNone/>
              <a:defRPr sz="4416" b="1"/>
            </a:lvl8pPr>
            <a:lvl9pPr marL="10095342" indent="0">
              <a:buNone/>
              <a:defRPr sz="4416" b="1"/>
            </a:lvl9pPr>
          </a:lstStyle>
          <a:p>
            <a:pPr lvl="0"/>
            <a:r>
              <a:rPr lang="es-ES" smtClean="0"/>
              <a:t>Haga clic para modificar el estilo de texto del patrón</a:t>
            </a:r>
          </a:p>
        </p:txBody>
      </p:sp>
      <p:sp>
        <p:nvSpPr>
          <p:cNvPr id="4" name="Content Placeholder 3"/>
          <p:cNvSpPr>
            <a:spLocks noGrp="1"/>
          </p:cNvSpPr>
          <p:nvPr>
            <p:ph sz="half" idx="2"/>
          </p:nvPr>
        </p:nvSpPr>
        <p:spPr>
          <a:xfrm>
            <a:off x="1738408" y="11857355"/>
            <a:ext cx="10676887" cy="17440383"/>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Text Placeholder 4"/>
          <p:cNvSpPr>
            <a:spLocks noGrp="1"/>
          </p:cNvSpPr>
          <p:nvPr>
            <p:ph type="body" sz="quarter" idx="3"/>
          </p:nvPr>
        </p:nvSpPr>
        <p:spPr>
          <a:xfrm>
            <a:off x="12776777" y="7957505"/>
            <a:ext cx="10729469" cy="3899850"/>
          </a:xfrm>
        </p:spPr>
        <p:txBody>
          <a:bodyPr anchor="b"/>
          <a:lstStyle>
            <a:lvl1pPr marL="0" indent="0">
              <a:buNone/>
              <a:defRPr sz="6624" b="1"/>
            </a:lvl1pPr>
            <a:lvl2pPr marL="1261918" indent="0">
              <a:buNone/>
              <a:defRPr sz="5520" b="1"/>
            </a:lvl2pPr>
            <a:lvl3pPr marL="2523835" indent="0">
              <a:buNone/>
              <a:defRPr sz="4968" b="1"/>
            </a:lvl3pPr>
            <a:lvl4pPr marL="3785753" indent="0">
              <a:buNone/>
              <a:defRPr sz="4416" b="1"/>
            </a:lvl4pPr>
            <a:lvl5pPr marL="5047671" indent="0">
              <a:buNone/>
              <a:defRPr sz="4416" b="1"/>
            </a:lvl5pPr>
            <a:lvl6pPr marL="6309589" indent="0">
              <a:buNone/>
              <a:defRPr sz="4416" b="1"/>
            </a:lvl6pPr>
            <a:lvl7pPr marL="7571506" indent="0">
              <a:buNone/>
              <a:defRPr sz="4416" b="1"/>
            </a:lvl7pPr>
            <a:lvl8pPr marL="8833424" indent="0">
              <a:buNone/>
              <a:defRPr sz="4416" b="1"/>
            </a:lvl8pPr>
            <a:lvl9pPr marL="10095342" indent="0">
              <a:buNone/>
              <a:defRPr sz="4416" b="1"/>
            </a:lvl9pPr>
          </a:lstStyle>
          <a:p>
            <a:pPr lvl="0"/>
            <a:r>
              <a:rPr lang="es-ES" smtClean="0"/>
              <a:t>Haga clic para modificar el estilo de texto del patrón</a:t>
            </a:r>
          </a:p>
        </p:txBody>
      </p:sp>
      <p:sp>
        <p:nvSpPr>
          <p:cNvPr id="6" name="Content Placeholder 5"/>
          <p:cNvSpPr>
            <a:spLocks noGrp="1"/>
          </p:cNvSpPr>
          <p:nvPr>
            <p:ph sz="quarter" idx="4"/>
          </p:nvPr>
        </p:nvSpPr>
        <p:spPr>
          <a:xfrm>
            <a:off x="12776777" y="11857355"/>
            <a:ext cx="10729469" cy="17440383"/>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7" name="Date Placeholder 6"/>
          <p:cNvSpPr>
            <a:spLocks noGrp="1"/>
          </p:cNvSpPr>
          <p:nvPr>
            <p:ph type="dt" sz="half" idx="10"/>
          </p:nvPr>
        </p:nvSpPr>
        <p:spPr/>
        <p:txBody>
          <a:bodyPr/>
          <a:lstStyle/>
          <a:p>
            <a:fld id="{0F2CBFBD-3B98-4DF8-B680-87F958E7D43F}" type="datetimeFigureOut">
              <a:rPr lang="es-US" smtClean="0"/>
              <a:t>4/19/2024</a:t>
            </a:fld>
            <a:endParaRPr lang="es-US"/>
          </a:p>
        </p:txBody>
      </p:sp>
      <p:sp>
        <p:nvSpPr>
          <p:cNvPr id="8" name="Footer Placeholder 7"/>
          <p:cNvSpPr>
            <a:spLocks noGrp="1"/>
          </p:cNvSpPr>
          <p:nvPr>
            <p:ph type="ftr" sz="quarter" idx="11"/>
          </p:nvPr>
        </p:nvSpPr>
        <p:spPr/>
        <p:txBody>
          <a:bodyPr/>
          <a:lstStyle/>
          <a:p>
            <a:endParaRPr lang="es-US"/>
          </a:p>
        </p:txBody>
      </p:sp>
      <p:sp>
        <p:nvSpPr>
          <p:cNvPr id="9" name="Slide Number Placeholder 8"/>
          <p:cNvSpPr>
            <a:spLocks noGrp="1"/>
          </p:cNvSpPr>
          <p:nvPr>
            <p:ph type="sldNum" sz="quarter" idx="12"/>
          </p:nvPr>
        </p:nvSpPr>
        <p:spPr/>
        <p:txBody>
          <a:bodyPr/>
          <a:lstStyle/>
          <a:p>
            <a:fld id="{C1A4E9F5-3DE2-4D85-81CD-14EC3852E82F}" type="slidenum">
              <a:rPr lang="es-US" smtClean="0"/>
              <a:t>‹Nº›</a:t>
            </a:fld>
            <a:endParaRPr lang="es-US"/>
          </a:p>
        </p:txBody>
      </p:sp>
    </p:spTree>
    <p:extLst>
      <p:ext uri="{BB962C8B-B14F-4D97-AF65-F5344CB8AC3E}">
        <p14:creationId xmlns:p14="http://schemas.microsoft.com/office/powerpoint/2010/main" val="297489860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Date Placeholder 2"/>
          <p:cNvSpPr>
            <a:spLocks noGrp="1"/>
          </p:cNvSpPr>
          <p:nvPr>
            <p:ph type="dt" sz="half" idx="10"/>
          </p:nvPr>
        </p:nvSpPr>
        <p:spPr/>
        <p:txBody>
          <a:bodyPr/>
          <a:lstStyle/>
          <a:p>
            <a:fld id="{0F2CBFBD-3B98-4DF8-B680-87F958E7D43F}" type="datetimeFigureOut">
              <a:rPr lang="es-US" smtClean="0"/>
              <a:t>4/19/2024</a:t>
            </a:fld>
            <a:endParaRPr lang="es-US"/>
          </a:p>
        </p:txBody>
      </p:sp>
      <p:sp>
        <p:nvSpPr>
          <p:cNvPr id="4" name="Footer Placeholder 3"/>
          <p:cNvSpPr>
            <a:spLocks noGrp="1"/>
          </p:cNvSpPr>
          <p:nvPr>
            <p:ph type="ftr" sz="quarter" idx="11"/>
          </p:nvPr>
        </p:nvSpPr>
        <p:spPr/>
        <p:txBody>
          <a:bodyPr/>
          <a:lstStyle/>
          <a:p>
            <a:endParaRPr lang="es-US"/>
          </a:p>
        </p:txBody>
      </p:sp>
      <p:sp>
        <p:nvSpPr>
          <p:cNvPr id="5" name="Slide Number Placeholder 4"/>
          <p:cNvSpPr>
            <a:spLocks noGrp="1"/>
          </p:cNvSpPr>
          <p:nvPr>
            <p:ph type="sldNum" sz="quarter" idx="12"/>
          </p:nvPr>
        </p:nvSpPr>
        <p:spPr/>
        <p:txBody>
          <a:bodyPr/>
          <a:lstStyle/>
          <a:p>
            <a:fld id="{C1A4E9F5-3DE2-4D85-81CD-14EC3852E82F}" type="slidenum">
              <a:rPr lang="es-US" smtClean="0"/>
              <a:t>‹Nº›</a:t>
            </a:fld>
            <a:endParaRPr lang="es-US"/>
          </a:p>
        </p:txBody>
      </p:sp>
    </p:spTree>
    <p:extLst>
      <p:ext uri="{BB962C8B-B14F-4D97-AF65-F5344CB8AC3E}">
        <p14:creationId xmlns:p14="http://schemas.microsoft.com/office/powerpoint/2010/main" val="9522816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F2CBFBD-3B98-4DF8-B680-87F958E7D43F}" type="datetimeFigureOut">
              <a:rPr lang="es-US" smtClean="0"/>
              <a:t>4/19/2024</a:t>
            </a:fld>
            <a:endParaRPr lang="es-US"/>
          </a:p>
        </p:txBody>
      </p:sp>
      <p:sp>
        <p:nvSpPr>
          <p:cNvPr id="3" name="Footer Placeholder 2"/>
          <p:cNvSpPr>
            <a:spLocks noGrp="1"/>
          </p:cNvSpPr>
          <p:nvPr>
            <p:ph type="ftr" sz="quarter" idx="11"/>
          </p:nvPr>
        </p:nvSpPr>
        <p:spPr/>
        <p:txBody>
          <a:bodyPr/>
          <a:lstStyle/>
          <a:p>
            <a:endParaRPr lang="es-US"/>
          </a:p>
        </p:txBody>
      </p:sp>
      <p:sp>
        <p:nvSpPr>
          <p:cNvPr id="4" name="Slide Number Placeholder 3"/>
          <p:cNvSpPr>
            <a:spLocks noGrp="1"/>
          </p:cNvSpPr>
          <p:nvPr>
            <p:ph type="sldNum" sz="quarter" idx="12"/>
          </p:nvPr>
        </p:nvSpPr>
        <p:spPr/>
        <p:txBody>
          <a:bodyPr/>
          <a:lstStyle/>
          <a:p>
            <a:fld id="{C1A4E9F5-3DE2-4D85-81CD-14EC3852E82F}" type="slidenum">
              <a:rPr lang="es-US" smtClean="0"/>
              <a:t>‹Nº›</a:t>
            </a:fld>
            <a:endParaRPr lang="es-US"/>
          </a:p>
        </p:txBody>
      </p:sp>
    </p:spTree>
    <p:extLst>
      <p:ext uri="{BB962C8B-B14F-4D97-AF65-F5344CB8AC3E}">
        <p14:creationId xmlns:p14="http://schemas.microsoft.com/office/powerpoint/2010/main" val="26900942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1738405" y="2164080"/>
            <a:ext cx="8139936" cy="7574280"/>
          </a:xfrm>
        </p:spPr>
        <p:txBody>
          <a:bodyPr anchor="b"/>
          <a:lstStyle>
            <a:lvl1pPr>
              <a:defRPr sz="8832"/>
            </a:lvl1pPr>
          </a:lstStyle>
          <a:p>
            <a:r>
              <a:rPr lang="es-ES" smtClean="0"/>
              <a:t>Haga clic para modificar el estilo de título del patrón</a:t>
            </a:r>
            <a:endParaRPr lang="en-US" dirty="0"/>
          </a:p>
        </p:txBody>
      </p:sp>
      <p:sp>
        <p:nvSpPr>
          <p:cNvPr id="3" name="Content Placeholder 2"/>
          <p:cNvSpPr>
            <a:spLocks noGrp="1"/>
          </p:cNvSpPr>
          <p:nvPr>
            <p:ph idx="1"/>
          </p:nvPr>
        </p:nvSpPr>
        <p:spPr>
          <a:xfrm>
            <a:off x="10729469" y="4673819"/>
            <a:ext cx="12776775" cy="23068492"/>
          </a:xfrm>
        </p:spPr>
        <p:txBody>
          <a:bodyPr/>
          <a:lstStyle>
            <a:lvl1pPr>
              <a:defRPr sz="8832"/>
            </a:lvl1pPr>
            <a:lvl2pPr>
              <a:defRPr sz="7728"/>
            </a:lvl2pPr>
            <a:lvl3pPr>
              <a:defRPr sz="6624"/>
            </a:lvl3pPr>
            <a:lvl4pPr>
              <a:defRPr sz="5520"/>
            </a:lvl4pPr>
            <a:lvl5pPr>
              <a:defRPr sz="5520"/>
            </a:lvl5pPr>
            <a:lvl6pPr>
              <a:defRPr sz="5520"/>
            </a:lvl6pPr>
            <a:lvl7pPr>
              <a:defRPr sz="5520"/>
            </a:lvl7pPr>
            <a:lvl8pPr>
              <a:defRPr sz="5520"/>
            </a:lvl8pPr>
            <a:lvl9pPr>
              <a:defRPr sz="552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Text Placeholder 3"/>
          <p:cNvSpPr>
            <a:spLocks noGrp="1"/>
          </p:cNvSpPr>
          <p:nvPr>
            <p:ph type="body" sz="half" idx="2"/>
          </p:nvPr>
        </p:nvSpPr>
        <p:spPr>
          <a:xfrm>
            <a:off x="1738405" y="9738360"/>
            <a:ext cx="8139936" cy="18041517"/>
          </a:xfrm>
        </p:spPr>
        <p:txBody>
          <a:bodyPr/>
          <a:lstStyle>
            <a:lvl1pPr marL="0" indent="0">
              <a:buNone/>
              <a:defRPr sz="4416"/>
            </a:lvl1pPr>
            <a:lvl2pPr marL="1261918" indent="0">
              <a:buNone/>
              <a:defRPr sz="3864"/>
            </a:lvl2pPr>
            <a:lvl3pPr marL="2523835" indent="0">
              <a:buNone/>
              <a:defRPr sz="3312"/>
            </a:lvl3pPr>
            <a:lvl4pPr marL="3785753" indent="0">
              <a:buNone/>
              <a:defRPr sz="2760"/>
            </a:lvl4pPr>
            <a:lvl5pPr marL="5047671" indent="0">
              <a:buNone/>
              <a:defRPr sz="2760"/>
            </a:lvl5pPr>
            <a:lvl6pPr marL="6309589" indent="0">
              <a:buNone/>
              <a:defRPr sz="2760"/>
            </a:lvl6pPr>
            <a:lvl7pPr marL="7571506" indent="0">
              <a:buNone/>
              <a:defRPr sz="2760"/>
            </a:lvl7pPr>
            <a:lvl8pPr marL="8833424" indent="0">
              <a:buNone/>
              <a:defRPr sz="2760"/>
            </a:lvl8pPr>
            <a:lvl9pPr marL="10095342" indent="0">
              <a:buNone/>
              <a:defRPr sz="2760"/>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fld id="{0F2CBFBD-3B98-4DF8-B680-87F958E7D43F}" type="datetimeFigureOut">
              <a:rPr lang="es-US" smtClean="0"/>
              <a:t>4/19/2024</a:t>
            </a:fld>
            <a:endParaRPr lang="es-US"/>
          </a:p>
        </p:txBody>
      </p:sp>
      <p:sp>
        <p:nvSpPr>
          <p:cNvPr id="6" name="Footer Placeholder 5"/>
          <p:cNvSpPr>
            <a:spLocks noGrp="1"/>
          </p:cNvSpPr>
          <p:nvPr>
            <p:ph type="ftr" sz="quarter" idx="11"/>
          </p:nvPr>
        </p:nvSpPr>
        <p:spPr/>
        <p:txBody>
          <a:bodyPr/>
          <a:lstStyle/>
          <a:p>
            <a:endParaRPr lang="es-US"/>
          </a:p>
        </p:txBody>
      </p:sp>
      <p:sp>
        <p:nvSpPr>
          <p:cNvPr id="7" name="Slide Number Placeholder 6"/>
          <p:cNvSpPr>
            <a:spLocks noGrp="1"/>
          </p:cNvSpPr>
          <p:nvPr>
            <p:ph type="sldNum" sz="quarter" idx="12"/>
          </p:nvPr>
        </p:nvSpPr>
        <p:spPr/>
        <p:txBody>
          <a:bodyPr/>
          <a:lstStyle/>
          <a:p>
            <a:fld id="{C1A4E9F5-3DE2-4D85-81CD-14EC3852E82F}" type="slidenum">
              <a:rPr lang="es-US" smtClean="0"/>
              <a:t>‹Nº›</a:t>
            </a:fld>
            <a:endParaRPr lang="es-US"/>
          </a:p>
        </p:txBody>
      </p:sp>
    </p:spTree>
    <p:extLst>
      <p:ext uri="{BB962C8B-B14F-4D97-AF65-F5344CB8AC3E}">
        <p14:creationId xmlns:p14="http://schemas.microsoft.com/office/powerpoint/2010/main" val="17336445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1738405" y="2164080"/>
            <a:ext cx="8139936" cy="7574280"/>
          </a:xfrm>
        </p:spPr>
        <p:txBody>
          <a:bodyPr anchor="b"/>
          <a:lstStyle>
            <a:lvl1pPr>
              <a:defRPr sz="8832"/>
            </a:lvl1pPr>
          </a:lstStyle>
          <a:p>
            <a:r>
              <a:rPr lang="es-ES" smtClean="0"/>
              <a:t>Haga clic para modificar el estilo de título del patrón</a:t>
            </a:r>
            <a:endParaRPr lang="en-US" dirty="0"/>
          </a:p>
        </p:txBody>
      </p:sp>
      <p:sp>
        <p:nvSpPr>
          <p:cNvPr id="3" name="Picture Placeholder 2"/>
          <p:cNvSpPr>
            <a:spLocks noGrp="1" noChangeAspect="1"/>
          </p:cNvSpPr>
          <p:nvPr>
            <p:ph type="pic" idx="1"/>
          </p:nvPr>
        </p:nvSpPr>
        <p:spPr>
          <a:xfrm>
            <a:off x="10729469" y="4673819"/>
            <a:ext cx="12776775" cy="23068492"/>
          </a:xfrm>
        </p:spPr>
        <p:txBody>
          <a:bodyPr anchor="t"/>
          <a:lstStyle>
            <a:lvl1pPr marL="0" indent="0">
              <a:buNone/>
              <a:defRPr sz="8832"/>
            </a:lvl1pPr>
            <a:lvl2pPr marL="1261918" indent="0">
              <a:buNone/>
              <a:defRPr sz="7728"/>
            </a:lvl2pPr>
            <a:lvl3pPr marL="2523835" indent="0">
              <a:buNone/>
              <a:defRPr sz="6624"/>
            </a:lvl3pPr>
            <a:lvl4pPr marL="3785753" indent="0">
              <a:buNone/>
              <a:defRPr sz="5520"/>
            </a:lvl4pPr>
            <a:lvl5pPr marL="5047671" indent="0">
              <a:buNone/>
              <a:defRPr sz="5520"/>
            </a:lvl5pPr>
            <a:lvl6pPr marL="6309589" indent="0">
              <a:buNone/>
              <a:defRPr sz="5520"/>
            </a:lvl6pPr>
            <a:lvl7pPr marL="7571506" indent="0">
              <a:buNone/>
              <a:defRPr sz="5520"/>
            </a:lvl7pPr>
            <a:lvl8pPr marL="8833424" indent="0">
              <a:buNone/>
              <a:defRPr sz="5520"/>
            </a:lvl8pPr>
            <a:lvl9pPr marL="10095342" indent="0">
              <a:buNone/>
              <a:defRPr sz="5520"/>
            </a:lvl9pPr>
          </a:lstStyle>
          <a:p>
            <a:r>
              <a:rPr lang="es-ES" smtClean="0"/>
              <a:t>Haga clic en el icono para agregar una imagen</a:t>
            </a:r>
            <a:endParaRPr lang="en-US" dirty="0"/>
          </a:p>
        </p:txBody>
      </p:sp>
      <p:sp>
        <p:nvSpPr>
          <p:cNvPr id="4" name="Text Placeholder 3"/>
          <p:cNvSpPr>
            <a:spLocks noGrp="1"/>
          </p:cNvSpPr>
          <p:nvPr>
            <p:ph type="body" sz="half" idx="2"/>
          </p:nvPr>
        </p:nvSpPr>
        <p:spPr>
          <a:xfrm>
            <a:off x="1738405" y="9738360"/>
            <a:ext cx="8139936" cy="18041517"/>
          </a:xfrm>
        </p:spPr>
        <p:txBody>
          <a:bodyPr/>
          <a:lstStyle>
            <a:lvl1pPr marL="0" indent="0">
              <a:buNone/>
              <a:defRPr sz="4416"/>
            </a:lvl1pPr>
            <a:lvl2pPr marL="1261918" indent="0">
              <a:buNone/>
              <a:defRPr sz="3864"/>
            </a:lvl2pPr>
            <a:lvl3pPr marL="2523835" indent="0">
              <a:buNone/>
              <a:defRPr sz="3312"/>
            </a:lvl3pPr>
            <a:lvl4pPr marL="3785753" indent="0">
              <a:buNone/>
              <a:defRPr sz="2760"/>
            </a:lvl4pPr>
            <a:lvl5pPr marL="5047671" indent="0">
              <a:buNone/>
              <a:defRPr sz="2760"/>
            </a:lvl5pPr>
            <a:lvl6pPr marL="6309589" indent="0">
              <a:buNone/>
              <a:defRPr sz="2760"/>
            </a:lvl6pPr>
            <a:lvl7pPr marL="7571506" indent="0">
              <a:buNone/>
              <a:defRPr sz="2760"/>
            </a:lvl7pPr>
            <a:lvl8pPr marL="8833424" indent="0">
              <a:buNone/>
              <a:defRPr sz="2760"/>
            </a:lvl8pPr>
            <a:lvl9pPr marL="10095342" indent="0">
              <a:buNone/>
              <a:defRPr sz="2760"/>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fld id="{0F2CBFBD-3B98-4DF8-B680-87F958E7D43F}" type="datetimeFigureOut">
              <a:rPr lang="es-US" smtClean="0"/>
              <a:t>4/19/2024</a:t>
            </a:fld>
            <a:endParaRPr lang="es-US"/>
          </a:p>
        </p:txBody>
      </p:sp>
      <p:sp>
        <p:nvSpPr>
          <p:cNvPr id="6" name="Footer Placeholder 5"/>
          <p:cNvSpPr>
            <a:spLocks noGrp="1"/>
          </p:cNvSpPr>
          <p:nvPr>
            <p:ph type="ftr" sz="quarter" idx="11"/>
          </p:nvPr>
        </p:nvSpPr>
        <p:spPr/>
        <p:txBody>
          <a:bodyPr/>
          <a:lstStyle/>
          <a:p>
            <a:endParaRPr lang="es-US"/>
          </a:p>
        </p:txBody>
      </p:sp>
      <p:sp>
        <p:nvSpPr>
          <p:cNvPr id="7" name="Slide Number Placeholder 6"/>
          <p:cNvSpPr>
            <a:spLocks noGrp="1"/>
          </p:cNvSpPr>
          <p:nvPr>
            <p:ph type="sldNum" sz="quarter" idx="12"/>
          </p:nvPr>
        </p:nvSpPr>
        <p:spPr/>
        <p:txBody>
          <a:bodyPr/>
          <a:lstStyle/>
          <a:p>
            <a:fld id="{C1A4E9F5-3DE2-4D85-81CD-14EC3852E82F}" type="slidenum">
              <a:rPr lang="es-US" smtClean="0"/>
              <a:t>‹Nº›</a:t>
            </a:fld>
            <a:endParaRPr lang="es-US"/>
          </a:p>
        </p:txBody>
      </p:sp>
    </p:spTree>
    <p:extLst>
      <p:ext uri="{BB962C8B-B14F-4D97-AF65-F5344CB8AC3E}">
        <p14:creationId xmlns:p14="http://schemas.microsoft.com/office/powerpoint/2010/main" val="23217580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735118" y="1728265"/>
            <a:ext cx="21767840" cy="6274332"/>
          </a:xfrm>
          <a:prstGeom prst="rect">
            <a:avLst/>
          </a:prstGeom>
        </p:spPr>
        <p:txBody>
          <a:bodyPr vert="horz" lIns="91440" tIns="45720" rIns="91440" bIns="45720" rtlCol="0" anchor="ctr">
            <a:normAutofit/>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1735118" y="8641292"/>
            <a:ext cx="21767840" cy="2059633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2"/>
          </p:nvPr>
        </p:nvSpPr>
        <p:spPr>
          <a:xfrm>
            <a:off x="1735118" y="30086731"/>
            <a:ext cx="5678567" cy="1728258"/>
          </a:xfrm>
          <a:prstGeom prst="rect">
            <a:avLst/>
          </a:prstGeom>
        </p:spPr>
        <p:txBody>
          <a:bodyPr vert="horz" lIns="91440" tIns="45720" rIns="91440" bIns="45720" rtlCol="0" anchor="ctr"/>
          <a:lstStyle>
            <a:lvl1pPr algn="l">
              <a:defRPr sz="3312">
                <a:solidFill>
                  <a:schemeClr val="tx1">
                    <a:tint val="75000"/>
                  </a:schemeClr>
                </a:solidFill>
              </a:defRPr>
            </a:lvl1pPr>
          </a:lstStyle>
          <a:p>
            <a:fld id="{0F2CBFBD-3B98-4DF8-B680-87F958E7D43F}" type="datetimeFigureOut">
              <a:rPr lang="es-US" smtClean="0"/>
              <a:t>4/19/2024</a:t>
            </a:fld>
            <a:endParaRPr lang="es-US"/>
          </a:p>
        </p:txBody>
      </p:sp>
      <p:sp>
        <p:nvSpPr>
          <p:cNvPr id="5" name="Footer Placeholder 4"/>
          <p:cNvSpPr>
            <a:spLocks noGrp="1"/>
          </p:cNvSpPr>
          <p:nvPr>
            <p:ph type="ftr" sz="quarter" idx="3"/>
          </p:nvPr>
        </p:nvSpPr>
        <p:spPr>
          <a:xfrm>
            <a:off x="8360113" y="30086731"/>
            <a:ext cx="8517850" cy="1728258"/>
          </a:xfrm>
          <a:prstGeom prst="rect">
            <a:avLst/>
          </a:prstGeom>
        </p:spPr>
        <p:txBody>
          <a:bodyPr vert="horz" lIns="91440" tIns="45720" rIns="91440" bIns="45720" rtlCol="0" anchor="ctr"/>
          <a:lstStyle>
            <a:lvl1pPr algn="ctr">
              <a:defRPr sz="3312">
                <a:solidFill>
                  <a:schemeClr val="tx1">
                    <a:tint val="75000"/>
                  </a:schemeClr>
                </a:solidFill>
              </a:defRPr>
            </a:lvl1pPr>
          </a:lstStyle>
          <a:p>
            <a:endParaRPr lang="es-US"/>
          </a:p>
        </p:txBody>
      </p:sp>
      <p:sp>
        <p:nvSpPr>
          <p:cNvPr id="6" name="Slide Number Placeholder 5"/>
          <p:cNvSpPr>
            <a:spLocks noGrp="1"/>
          </p:cNvSpPr>
          <p:nvPr>
            <p:ph type="sldNum" sz="quarter" idx="4"/>
          </p:nvPr>
        </p:nvSpPr>
        <p:spPr>
          <a:xfrm>
            <a:off x="17824390" y="30086731"/>
            <a:ext cx="5678567" cy="1728258"/>
          </a:xfrm>
          <a:prstGeom prst="rect">
            <a:avLst/>
          </a:prstGeom>
        </p:spPr>
        <p:txBody>
          <a:bodyPr vert="horz" lIns="91440" tIns="45720" rIns="91440" bIns="45720" rtlCol="0" anchor="ctr"/>
          <a:lstStyle>
            <a:lvl1pPr algn="r">
              <a:defRPr sz="3312">
                <a:solidFill>
                  <a:schemeClr val="tx1">
                    <a:tint val="75000"/>
                  </a:schemeClr>
                </a:solidFill>
              </a:defRPr>
            </a:lvl1pPr>
          </a:lstStyle>
          <a:p>
            <a:fld id="{C1A4E9F5-3DE2-4D85-81CD-14EC3852E82F}" type="slidenum">
              <a:rPr lang="es-US" smtClean="0"/>
              <a:t>‹Nº›</a:t>
            </a:fld>
            <a:endParaRPr lang="es-US"/>
          </a:p>
        </p:txBody>
      </p:sp>
    </p:spTree>
    <p:extLst>
      <p:ext uri="{BB962C8B-B14F-4D97-AF65-F5344CB8AC3E}">
        <p14:creationId xmlns:p14="http://schemas.microsoft.com/office/powerpoint/2010/main" val="185497909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2523835" rtl="0" eaLnBrk="1" latinLnBrk="0" hangingPunct="1">
        <a:lnSpc>
          <a:spcPct val="90000"/>
        </a:lnSpc>
        <a:spcBef>
          <a:spcPct val="0"/>
        </a:spcBef>
        <a:buNone/>
        <a:defRPr sz="12144" kern="1200">
          <a:solidFill>
            <a:schemeClr val="tx1"/>
          </a:solidFill>
          <a:latin typeface="+mj-lt"/>
          <a:ea typeface="+mj-ea"/>
          <a:cs typeface="+mj-cs"/>
        </a:defRPr>
      </a:lvl1pPr>
    </p:titleStyle>
    <p:bodyStyle>
      <a:lvl1pPr marL="630959" indent="-630959" algn="l" defTabSz="2523835" rtl="0" eaLnBrk="1" latinLnBrk="0" hangingPunct="1">
        <a:lnSpc>
          <a:spcPct val="90000"/>
        </a:lnSpc>
        <a:spcBef>
          <a:spcPts val="2760"/>
        </a:spcBef>
        <a:buFont typeface="Arial" panose="020B0604020202020204" pitchFamily="34" charset="0"/>
        <a:buChar char="•"/>
        <a:defRPr sz="7728" kern="1200">
          <a:solidFill>
            <a:schemeClr val="tx1"/>
          </a:solidFill>
          <a:latin typeface="+mn-lt"/>
          <a:ea typeface="+mn-ea"/>
          <a:cs typeface="+mn-cs"/>
        </a:defRPr>
      </a:lvl1pPr>
      <a:lvl2pPr marL="1892877" indent="-630959" algn="l" defTabSz="2523835" rtl="0" eaLnBrk="1" latinLnBrk="0" hangingPunct="1">
        <a:lnSpc>
          <a:spcPct val="90000"/>
        </a:lnSpc>
        <a:spcBef>
          <a:spcPts val="1380"/>
        </a:spcBef>
        <a:buFont typeface="Arial" panose="020B0604020202020204" pitchFamily="34" charset="0"/>
        <a:buChar char="•"/>
        <a:defRPr sz="6624" kern="1200">
          <a:solidFill>
            <a:schemeClr val="tx1"/>
          </a:solidFill>
          <a:latin typeface="+mn-lt"/>
          <a:ea typeface="+mn-ea"/>
          <a:cs typeface="+mn-cs"/>
        </a:defRPr>
      </a:lvl2pPr>
      <a:lvl3pPr marL="3154794" indent="-630959" algn="l" defTabSz="2523835" rtl="0" eaLnBrk="1" latinLnBrk="0" hangingPunct="1">
        <a:lnSpc>
          <a:spcPct val="90000"/>
        </a:lnSpc>
        <a:spcBef>
          <a:spcPts val="1380"/>
        </a:spcBef>
        <a:buFont typeface="Arial" panose="020B0604020202020204" pitchFamily="34" charset="0"/>
        <a:buChar char="•"/>
        <a:defRPr sz="5520" kern="1200">
          <a:solidFill>
            <a:schemeClr val="tx1"/>
          </a:solidFill>
          <a:latin typeface="+mn-lt"/>
          <a:ea typeface="+mn-ea"/>
          <a:cs typeface="+mn-cs"/>
        </a:defRPr>
      </a:lvl3pPr>
      <a:lvl4pPr marL="4416712" indent="-630959" algn="l" defTabSz="2523835" rtl="0" eaLnBrk="1" latinLnBrk="0" hangingPunct="1">
        <a:lnSpc>
          <a:spcPct val="90000"/>
        </a:lnSpc>
        <a:spcBef>
          <a:spcPts val="1380"/>
        </a:spcBef>
        <a:buFont typeface="Arial" panose="020B0604020202020204" pitchFamily="34" charset="0"/>
        <a:buChar char="•"/>
        <a:defRPr sz="4968" kern="1200">
          <a:solidFill>
            <a:schemeClr val="tx1"/>
          </a:solidFill>
          <a:latin typeface="+mn-lt"/>
          <a:ea typeface="+mn-ea"/>
          <a:cs typeface="+mn-cs"/>
        </a:defRPr>
      </a:lvl4pPr>
      <a:lvl5pPr marL="5678630" indent="-630959" algn="l" defTabSz="2523835" rtl="0" eaLnBrk="1" latinLnBrk="0" hangingPunct="1">
        <a:lnSpc>
          <a:spcPct val="90000"/>
        </a:lnSpc>
        <a:spcBef>
          <a:spcPts val="1380"/>
        </a:spcBef>
        <a:buFont typeface="Arial" panose="020B0604020202020204" pitchFamily="34" charset="0"/>
        <a:buChar char="•"/>
        <a:defRPr sz="4968" kern="1200">
          <a:solidFill>
            <a:schemeClr val="tx1"/>
          </a:solidFill>
          <a:latin typeface="+mn-lt"/>
          <a:ea typeface="+mn-ea"/>
          <a:cs typeface="+mn-cs"/>
        </a:defRPr>
      </a:lvl5pPr>
      <a:lvl6pPr marL="6940547" indent="-630959" algn="l" defTabSz="2523835" rtl="0" eaLnBrk="1" latinLnBrk="0" hangingPunct="1">
        <a:lnSpc>
          <a:spcPct val="90000"/>
        </a:lnSpc>
        <a:spcBef>
          <a:spcPts val="1380"/>
        </a:spcBef>
        <a:buFont typeface="Arial" panose="020B0604020202020204" pitchFamily="34" charset="0"/>
        <a:buChar char="•"/>
        <a:defRPr sz="4968" kern="1200">
          <a:solidFill>
            <a:schemeClr val="tx1"/>
          </a:solidFill>
          <a:latin typeface="+mn-lt"/>
          <a:ea typeface="+mn-ea"/>
          <a:cs typeface="+mn-cs"/>
        </a:defRPr>
      </a:lvl6pPr>
      <a:lvl7pPr marL="8202465" indent="-630959" algn="l" defTabSz="2523835" rtl="0" eaLnBrk="1" latinLnBrk="0" hangingPunct="1">
        <a:lnSpc>
          <a:spcPct val="90000"/>
        </a:lnSpc>
        <a:spcBef>
          <a:spcPts val="1380"/>
        </a:spcBef>
        <a:buFont typeface="Arial" panose="020B0604020202020204" pitchFamily="34" charset="0"/>
        <a:buChar char="•"/>
        <a:defRPr sz="4968" kern="1200">
          <a:solidFill>
            <a:schemeClr val="tx1"/>
          </a:solidFill>
          <a:latin typeface="+mn-lt"/>
          <a:ea typeface="+mn-ea"/>
          <a:cs typeface="+mn-cs"/>
        </a:defRPr>
      </a:lvl7pPr>
      <a:lvl8pPr marL="9464383" indent="-630959" algn="l" defTabSz="2523835" rtl="0" eaLnBrk="1" latinLnBrk="0" hangingPunct="1">
        <a:lnSpc>
          <a:spcPct val="90000"/>
        </a:lnSpc>
        <a:spcBef>
          <a:spcPts val="1380"/>
        </a:spcBef>
        <a:buFont typeface="Arial" panose="020B0604020202020204" pitchFamily="34" charset="0"/>
        <a:buChar char="•"/>
        <a:defRPr sz="4968" kern="1200">
          <a:solidFill>
            <a:schemeClr val="tx1"/>
          </a:solidFill>
          <a:latin typeface="+mn-lt"/>
          <a:ea typeface="+mn-ea"/>
          <a:cs typeface="+mn-cs"/>
        </a:defRPr>
      </a:lvl8pPr>
      <a:lvl9pPr marL="10726301" indent="-630959" algn="l" defTabSz="2523835" rtl="0" eaLnBrk="1" latinLnBrk="0" hangingPunct="1">
        <a:lnSpc>
          <a:spcPct val="90000"/>
        </a:lnSpc>
        <a:spcBef>
          <a:spcPts val="1380"/>
        </a:spcBef>
        <a:buFont typeface="Arial" panose="020B0604020202020204" pitchFamily="34" charset="0"/>
        <a:buChar char="•"/>
        <a:defRPr sz="4968" kern="1200">
          <a:solidFill>
            <a:schemeClr val="tx1"/>
          </a:solidFill>
          <a:latin typeface="+mn-lt"/>
          <a:ea typeface="+mn-ea"/>
          <a:cs typeface="+mn-cs"/>
        </a:defRPr>
      </a:lvl9pPr>
    </p:bodyStyle>
    <p:otherStyle>
      <a:defPPr>
        <a:defRPr lang="en-US"/>
      </a:defPPr>
      <a:lvl1pPr marL="0" algn="l" defTabSz="2523835" rtl="0" eaLnBrk="1" latinLnBrk="0" hangingPunct="1">
        <a:defRPr sz="4968" kern="1200">
          <a:solidFill>
            <a:schemeClr val="tx1"/>
          </a:solidFill>
          <a:latin typeface="+mn-lt"/>
          <a:ea typeface="+mn-ea"/>
          <a:cs typeface="+mn-cs"/>
        </a:defRPr>
      </a:lvl1pPr>
      <a:lvl2pPr marL="1261918" algn="l" defTabSz="2523835" rtl="0" eaLnBrk="1" latinLnBrk="0" hangingPunct="1">
        <a:defRPr sz="4968" kern="1200">
          <a:solidFill>
            <a:schemeClr val="tx1"/>
          </a:solidFill>
          <a:latin typeface="+mn-lt"/>
          <a:ea typeface="+mn-ea"/>
          <a:cs typeface="+mn-cs"/>
        </a:defRPr>
      </a:lvl2pPr>
      <a:lvl3pPr marL="2523835" algn="l" defTabSz="2523835" rtl="0" eaLnBrk="1" latinLnBrk="0" hangingPunct="1">
        <a:defRPr sz="4968" kern="1200">
          <a:solidFill>
            <a:schemeClr val="tx1"/>
          </a:solidFill>
          <a:latin typeface="+mn-lt"/>
          <a:ea typeface="+mn-ea"/>
          <a:cs typeface="+mn-cs"/>
        </a:defRPr>
      </a:lvl3pPr>
      <a:lvl4pPr marL="3785753" algn="l" defTabSz="2523835" rtl="0" eaLnBrk="1" latinLnBrk="0" hangingPunct="1">
        <a:defRPr sz="4968" kern="1200">
          <a:solidFill>
            <a:schemeClr val="tx1"/>
          </a:solidFill>
          <a:latin typeface="+mn-lt"/>
          <a:ea typeface="+mn-ea"/>
          <a:cs typeface="+mn-cs"/>
        </a:defRPr>
      </a:lvl4pPr>
      <a:lvl5pPr marL="5047671" algn="l" defTabSz="2523835" rtl="0" eaLnBrk="1" latinLnBrk="0" hangingPunct="1">
        <a:defRPr sz="4968" kern="1200">
          <a:solidFill>
            <a:schemeClr val="tx1"/>
          </a:solidFill>
          <a:latin typeface="+mn-lt"/>
          <a:ea typeface="+mn-ea"/>
          <a:cs typeface="+mn-cs"/>
        </a:defRPr>
      </a:lvl5pPr>
      <a:lvl6pPr marL="6309589" algn="l" defTabSz="2523835" rtl="0" eaLnBrk="1" latinLnBrk="0" hangingPunct="1">
        <a:defRPr sz="4968" kern="1200">
          <a:solidFill>
            <a:schemeClr val="tx1"/>
          </a:solidFill>
          <a:latin typeface="+mn-lt"/>
          <a:ea typeface="+mn-ea"/>
          <a:cs typeface="+mn-cs"/>
        </a:defRPr>
      </a:lvl6pPr>
      <a:lvl7pPr marL="7571506" algn="l" defTabSz="2523835" rtl="0" eaLnBrk="1" latinLnBrk="0" hangingPunct="1">
        <a:defRPr sz="4968" kern="1200">
          <a:solidFill>
            <a:schemeClr val="tx1"/>
          </a:solidFill>
          <a:latin typeface="+mn-lt"/>
          <a:ea typeface="+mn-ea"/>
          <a:cs typeface="+mn-cs"/>
        </a:defRPr>
      </a:lvl7pPr>
      <a:lvl8pPr marL="8833424" algn="l" defTabSz="2523835" rtl="0" eaLnBrk="1" latinLnBrk="0" hangingPunct="1">
        <a:defRPr sz="4968" kern="1200">
          <a:solidFill>
            <a:schemeClr val="tx1"/>
          </a:solidFill>
          <a:latin typeface="+mn-lt"/>
          <a:ea typeface="+mn-ea"/>
          <a:cs typeface="+mn-cs"/>
        </a:defRPr>
      </a:lvl8pPr>
      <a:lvl9pPr marL="10095342" algn="l" defTabSz="2523835" rtl="0" eaLnBrk="1" latinLnBrk="0" hangingPunct="1">
        <a:defRPr sz="4968"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ángulo 3"/>
          <p:cNvSpPr/>
          <p:nvPr/>
        </p:nvSpPr>
        <p:spPr>
          <a:xfrm>
            <a:off x="872837" y="587536"/>
            <a:ext cx="22860000" cy="1754326"/>
          </a:xfrm>
          <a:prstGeom prst="rect">
            <a:avLst/>
          </a:prstGeom>
        </p:spPr>
        <p:txBody>
          <a:bodyPr wrap="square">
            <a:spAutoFit/>
          </a:bodyPr>
          <a:lstStyle/>
          <a:p>
            <a:pPr algn="ctr"/>
            <a:r>
              <a:rPr lang="es-ES" sz="5400" dirty="0" smtClean="0">
                <a:latin typeface="Tahoma" panose="020B0604030504040204" pitchFamily="34" charset="0"/>
              </a:rPr>
              <a:t>Título: Caracterización de los horarios de sueño en estudiantes de Medicina, de Ciencias Sociales y Humanísticas y de Ciencias Técnicas </a:t>
            </a:r>
            <a:endParaRPr lang="es-US" sz="5400" dirty="0">
              <a:latin typeface="Tahoma" panose="020B0604030504040204" pitchFamily="34" charset="0"/>
            </a:endParaRPr>
          </a:p>
        </p:txBody>
      </p:sp>
      <p:sp>
        <p:nvSpPr>
          <p:cNvPr id="5" name="Rectángulo 4"/>
          <p:cNvSpPr/>
          <p:nvPr/>
        </p:nvSpPr>
        <p:spPr>
          <a:xfrm>
            <a:off x="872837" y="2643195"/>
            <a:ext cx="21820908" cy="2862322"/>
          </a:xfrm>
          <a:prstGeom prst="rect">
            <a:avLst/>
          </a:prstGeom>
        </p:spPr>
        <p:txBody>
          <a:bodyPr wrap="square">
            <a:spAutoFit/>
          </a:bodyPr>
          <a:lstStyle/>
          <a:p>
            <a:pPr algn="ctr"/>
            <a:r>
              <a:rPr lang="es-US" sz="3600" b="1" dirty="0" smtClean="0"/>
              <a:t>Autores </a:t>
            </a:r>
          </a:p>
          <a:p>
            <a:pPr algn="ctr"/>
            <a:r>
              <a:rPr lang="es-US" sz="3600" dirty="0" smtClean="0"/>
              <a:t>Dr. </a:t>
            </a:r>
            <a:r>
              <a:rPr lang="es-US" sz="3600" dirty="0" err="1" smtClean="0"/>
              <a:t>MsC</a:t>
            </a:r>
            <a:r>
              <a:rPr lang="es-US" sz="3600" dirty="0" smtClean="0"/>
              <a:t> Arlan Machado Rojas</a:t>
            </a:r>
          </a:p>
          <a:p>
            <a:pPr algn="ctr"/>
            <a:r>
              <a:rPr lang="es-US" sz="3600" dirty="0" smtClean="0"/>
              <a:t>Dra. Anniabel Martínez Gómez</a:t>
            </a:r>
          </a:p>
          <a:p>
            <a:pPr algn="ctr"/>
            <a:r>
              <a:rPr lang="es-US" sz="3600" dirty="0" smtClean="0"/>
              <a:t>Lic. </a:t>
            </a:r>
            <a:r>
              <a:rPr lang="es-US" sz="3600" dirty="0" err="1" smtClean="0"/>
              <a:t>MsC</a:t>
            </a:r>
            <a:r>
              <a:rPr lang="es-US" sz="3600" dirty="0" smtClean="0"/>
              <a:t> Osvaldo Norman Montenegro </a:t>
            </a:r>
          </a:p>
          <a:p>
            <a:pPr algn="ctr"/>
            <a:r>
              <a:rPr lang="es-US" sz="3600" dirty="0" smtClean="0"/>
              <a:t>Dra. </a:t>
            </a:r>
            <a:r>
              <a:rPr lang="es-US" sz="3600" dirty="0" err="1" smtClean="0"/>
              <a:t>DrC</a:t>
            </a:r>
            <a:r>
              <a:rPr lang="es-US" sz="3600" dirty="0" smtClean="0"/>
              <a:t> María Elena de la Torre Santos</a:t>
            </a:r>
            <a:endParaRPr lang="es-US" sz="3600" dirty="0"/>
          </a:p>
        </p:txBody>
      </p:sp>
      <p:sp>
        <p:nvSpPr>
          <p:cNvPr id="6" name="Rectángulo 5"/>
          <p:cNvSpPr/>
          <p:nvPr/>
        </p:nvSpPr>
        <p:spPr>
          <a:xfrm>
            <a:off x="831272" y="5660191"/>
            <a:ext cx="23649709" cy="3970318"/>
          </a:xfrm>
          <a:prstGeom prst="rect">
            <a:avLst/>
          </a:prstGeom>
        </p:spPr>
        <p:txBody>
          <a:bodyPr wrap="square">
            <a:spAutoFit/>
          </a:bodyPr>
          <a:lstStyle/>
          <a:p>
            <a:pPr algn="just"/>
            <a:r>
              <a:rPr lang="es-ES" sz="3600" b="1" dirty="0" smtClean="0">
                <a:latin typeface="Tahoma" panose="020B0604030504040204" pitchFamily="34" charset="0"/>
                <a:ea typeface="Tahoma" panose="020B0604030504040204" pitchFamily="34" charset="0"/>
                <a:cs typeface="Tahoma" panose="020B0604030504040204" pitchFamily="34" charset="0"/>
              </a:rPr>
              <a:t>Introducción</a:t>
            </a:r>
          </a:p>
          <a:p>
            <a:pPr algn="just"/>
            <a:r>
              <a:rPr lang="es-ES" sz="3600" dirty="0" smtClean="0">
                <a:latin typeface="Tahoma" panose="020B0604030504040204" pitchFamily="34" charset="0"/>
                <a:ea typeface="Tahoma" panose="020B0604030504040204" pitchFamily="34" charset="0"/>
                <a:cs typeface="Tahoma" panose="020B0604030504040204" pitchFamily="34" charset="0"/>
              </a:rPr>
              <a:t>La duración, la calidad y el horario  del sueño impactan significativamente en la salud y el desempeño de las personas, son numerosos los efectos deletéreos derivados del sueño insuficiente en la salud.  Los estudiantes universitarios constituyen un grupo de la sociedad con peculiaridades respecto a los horarios y duración del sueño. En ellos se conjuga la relevancia del sueño para el mantenimiento de un estado saludable y sus consecuencias para los procesos neuropsicológicos de memoria y atención que en cierta medida, condicionan el rendimiento académico y las probabilidades de convertirse en mejores profesionales.</a:t>
            </a:r>
            <a:endParaRPr lang="es-ES" sz="3600" dirty="0">
              <a:latin typeface="Tahoma" panose="020B0604030504040204" pitchFamily="34" charset="0"/>
              <a:ea typeface="Tahoma" panose="020B0604030504040204" pitchFamily="34" charset="0"/>
              <a:cs typeface="Tahoma" panose="020B0604030504040204" pitchFamily="34" charset="0"/>
            </a:endParaRPr>
          </a:p>
        </p:txBody>
      </p:sp>
      <p:sp>
        <p:nvSpPr>
          <p:cNvPr id="7" name="Rectángulo 6"/>
          <p:cNvSpPr/>
          <p:nvPr/>
        </p:nvSpPr>
        <p:spPr>
          <a:xfrm>
            <a:off x="872837" y="9863000"/>
            <a:ext cx="23566582" cy="2039341"/>
          </a:xfrm>
          <a:prstGeom prst="rect">
            <a:avLst/>
          </a:prstGeom>
        </p:spPr>
        <p:txBody>
          <a:bodyPr wrap="square">
            <a:spAutoFit/>
          </a:bodyPr>
          <a:lstStyle/>
          <a:p>
            <a:r>
              <a:rPr lang="es-ES" sz="3600" b="1" dirty="0" smtClean="0">
                <a:latin typeface="Tahoma" panose="020B0604030504040204" pitchFamily="34" charset="0"/>
                <a:ea typeface="Tahoma" panose="020B0604030504040204" pitchFamily="34" charset="0"/>
                <a:cs typeface="Tahoma" panose="020B0604030504040204" pitchFamily="34" charset="0"/>
              </a:rPr>
              <a:t>Objetivo</a:t>
            </a:r>
          </a:p>
          <a:p>
            <a:r>
              <a:rPr lang="es-ES" sz="3600" dirty="0" smtClean="0">
                <a:latin typeface="Tahoma" panose="020B0604030504040204" pitchFamily="34" charset="0"/>
                <a:ea typeface="Tahoma" panose="020B0604030504040204" pitchFamily="34" charset="0"/>
                <a:cs typeface="Tahoma" panose="020B0604030504040204" pitchFamily="34" charset="0"/>
              </a:rPr>
              <a:t>Caracterizar los horarios de sueño en estudiantes de las carreras universitarias de medicina, de ciencias sociales y humanísticas  y de ciencias técnicas</a:t>
            </a:r>
            <a:r>
              <a:rPr lang="es-ES" dirty="0" smtClean="0"/>
              <a:t>.</a:t>
            </a:r>
            <a:endParaRPr lang="es-ES" dirty="0"/>
          </a:p>
        </p:txBody>
      </p:sp>
      <p:sp>
        <p:nvSpPr>
          <p:cNvPr id="8" name="Rectángulo 7"/>
          <p:cNvSpPr/>
          <p:nvPr/>
        </p:nvSpPr>
        <p:spPr>
          <a:xfrm>
            <a:off x="831272" y="12183688"/>
            <a:ext cx="23566581" cy="3416320"/>
          </a:xfrm>
          <a:prstGeom prst="rect">
            <a:avLst/>
          </a:prstGeom>
        </p:spPr>
        <p:txBody>
          <a:bodyPr wrap="square">
            <a:spAutoFit/>
          </a:bodyPr>
          <a:lstStyle/>
          <a:p>
            <a:r>
              <a:rPr lang="es-ES" sz="3600" b="1" dirty="0" smtClean="0">
                <a:latin typeface="Tahoma" panose="020B0604030504040204" pitchFamily="34" charset="0"/>
                <a:ea typeface="Tahoma" panose="020B0604030504040204" pitchFamily="34" charset="0"/>
                <a:cs typeface="Tahoma" panose="020B0604030504040204" pitchFamily="34" charset="0"/>
              </a:rPr>
              <a:t>Metodología</a:t>
            </a:r>
            <a:r>
              <a:rPr lang="es-ES" sz="3600" dirty="0" smtClean="0">
                <a:latin typeface="Tahoma" panose="020B0604030504040204" pitchFamily="34" charset="0"/>
                <a:ea typeface="Tahoma" panose="020B0604030504040204" pitchFamily="34" charset="0"/>
                <a:cs typeface="Tahoma" panose="020B0604030504040204" pitchFamily="34" charset="0"/>
              </a:rPr>
              <a:t> </a:t>
            </a:r>
          </a:p>
          <a:p>
            <a:pPr algn="just"/>
            <a:r>
              <a:rPr lang="es-ES" sz="3600" dirty="0" smtClean="0">
                <a:latin typeface="Tahoma" panose="020B0604030504040204" pitchFamily="34" charset="0"/>
                <a:ea typeface="Tahoma" panose="020B0604030504040204" pitchFamily="34" charset="0"/>
                <a:cs typeface="Tahoma" panose="020B0604030504040204" pitchFamily="34" charset="0"/>
              </a:rPr>
              <a:t>Fueron evaluados un total de 269 estudiantes universitarios, agrupados de la siguiente forma 88 de ciencias sociales y humanísticas, 88 de ciencias técnicas y 93 de medicina. A fin de caracterizar sus horarios de sueño  fue aplicado el Cuestionario del Cronotipo de Múnich, del mismo utilizamos las variables  inicio de sueño en días con clases y días libres, duración de sueño días con clases y días libres, duración de sueño promedio semanal deuda de sueño y </a:t>
            </a:r>
            <a:r>
              <a:rPr lang="es-ES" sz="3600" dirty="0" err="1" smtClean="0">
                <a:latin typeface="Tahoma" panose="020B0604030504040204" pitchFamily="34" charset="0"/>
                <a:ea typeface="Tahoma" panose="020B0604030504040204" pitchFamily="34" charset="0"/>
                <a:cs typeface="Tahoma" panose="020B0604030504040204" pitchFamily="34" charset="0"/>
              </a:rPr>
              <a:t>jetlag</a:t>
            </a:r>
            <a:r>
              <a:rPr lang="es-ES" sz="3600" dirty="0" smtClean="0">
                <a:latin typeface="Tahoma" panose="020B0604030504040204" pitchFamily="34" charset="0"/>
                <a:ea typeface="Tahoma" panose="020B0604030504040204" pitchFamily="34" charset="0"/>
                <a:cs typeface="Tahoma" panose="020B0604030504040204" pitchFamily="34" charset="0"/>
              </a:rPr>
              <a:t> social. Se calcularon las medias las variables y fueron comparadas por medio del análisis de varianza</a:t>
            </a:r>
            <a:endParaRPr lang="es-ES" sz="3600" dirty="0">
              <a:latin typeface="Tahoma" panose="020B0604030504040204" pitchFamily="34" charset="0"/>
              <a:ea typeface="Tahoma" panose="020B0604030504040204" pitchFamily="34" charset="0"/>
              <a:cs typeface="Tahoma" panose="020B0604030504040204" pitchFamily="34" charset="0"/>
            </a:endParaRPr>
          </a:p>
        </p:txBody>
      </p:sp>
      <p:pic>
        <p:nvPicPr>
          <p:cNvPr id="21" name="Imagen 20"/>
          <p:cNvPicPr>
            <a:picLocks noChangeAspect="1"/>
          </p:cNvPicPr>
          <p:nvPr/>
        </p:nvPicPr>
        <p:blipFill>
          <a:blip r:embed="rId2"/>
          <a:stretch>
            <a:fillRect/>
          </a:stretch>
        </p:blipFill>
        <p:spPr>
          <a:xfrm>
            <a:off x="17615083" y="19534676"/>
            <a:ext cx="4139543" cy="5553937"/>
          </a:xfrm>
          <a:prstGeom prst="rect">
            <a:avLst/>
          </a:prstGeom>
        </p:spPr>
      </p:pic>
      <p:sp>
        <p:nvSpPr>
          <p:cNvPr id="22" name="Rectángulo 21"/>
          <p:cNvSpPr/>
          <p:nvPr/>
        </p:nvSpPr>
        <p:spPr>
          <a:xfrm>
            <a:off x="17830803" y="17923093"/>
            <a:ext cx="6234546" cy="8586966"/>
          </a:xfrm>
          <a:prstGeom prst="rect">
            <a:avLst/>
          </a:prstGeom>
        </p:spPr>
        <p:txBody>
          <a:bodyPr wrap="square">
            <a:spAutoFit/>
          </a:bodyPr>
          <a:lstStyle/>
          <a:p>
            <a:r>
              <a:rPr lang="es-ES" sz="2400" dirty="0" smtClean="0">
                <a:latin typeface="Tahoma" panose="020B0604030504040204" pitchFamily="34" charset="0"/>
                <a:ea typeface="Tahoma" panose="020B0604030504040204" pitchFamily="34" charset="0"/>
                <a:cs typeface="Tahoma" panose="020B0604030504040204" pitchFamily="34" charset="0"/>
              </a:rPr>
              <a:t>Inicio de sueño</a:t>
            </a:r>
          </a:p>
          <a:p>
            <a:r>
              <a:rPr lang="es-ES" sz="2400" dirty="0" smtClean="0">
                <a:latin typeface="Tahoma" panose="020B0604030504040204" pitchFamily="34" charset="0"/>
                <a:ea typeface="Tahoma" panose="020B0604030504040204" pitchFamily="34" charset="0"/>
                <a:cs typeface="Tahoma" panose="020B0604030504040204" pitchFamily="34" charset="0"/>
              </a:rPr>
              <a:t>Días con clases: </a:t>
            </a:r>
          </a:p>
          <a:p>
            <a:r>
              <a:rPr lang="es-ES" sz="2400" dirty="0" smtClean="0">
                <a:latin typeface="Tahoma" panose="020B0604030504040204" pitchFamily="34" charset="0"/>
                <a:ea typeface="Tahoma" panose="020B0604030504040204" pitchFamily="34" charset="0"/>
                <a:cs typeface="Tahoma" panose="020B0604030504040204" pitchFamily="34" charset="0"/>
              </a:rPr>
              <a:t>  C. Sociales y H ═ C. Técnicas ═ C. Médicas </a:t>
            </a:r>
          </a:p>
          <a:p>
            <a:r>
              <a:rPr lang="es-ES" sz="2400" dirty="0" smtClean="0">
                <a:latin typeface="Tahoma" panose="020B0604030504040204" pitchFamily="34" charset="0"/>
                <a:ea typeface="Tahoma" panose="020B0604030504040204" pitchFamily="34" charset="0"/>
                <a:cs typeface="Tahoma" panose="020B0604030504040204" pitchFamily="34" charset="0"/>
              </a:rPr>
              <a:t>Días sin clases:   </a:t>
            </a:r>
          </a:p>
          <a:p>
            <a:r>
              <a:rPr lang="es-ES" sz="2400" dirty="0" smtClean="0">
                <a:latin typeface="Tahoma" panose="020B0604030504040204" pitchFamily="34" charset="0"/>
                <a:ea typeface="Tahoma" panose="020B0604030504040204" pitchFamily="34" charset="0"/>
                <a:cs typeface="Tahoma" panose="020B0604030504040204" pitchFamily="34" charset="0"/>
              </a:rPr>
              <a:t>  C. Médicas &lt; C. Técnicas   </a:t>
            </a:r>
          </a:p>
          <a:p>
            <a:r>
              <a:rPr lang="es-ES" sz="2400" dirty="0" smtClean="0">
                <a:latin typeface="Tahoma" panose="020B0604030504040204" pitchFamily="34" charset="0"/>
                <a:ea typeface="Tahoma" panose="020B0604030504040204" pitchFamily="34" charset="0"/>
                <a:cs typeface="Tahoma" panose="020B0604030504040204" pitchFamily="34" charset="0"/>
              </a:rPr>
              <a:t>  C. Sociales y H ═ C. Técnicas</a:t>
            </a:r>
          </a:p>
          <a:p>
            <a:r>
              <a:rPr lang="es-ES" sz="2400" dirty="0" smtClean="0">
                <a:latin typeface="Tahoma" panose="020B0604030504040204" pitchFamily="34" charset="0"/>
                <a:ea typeface="Tahoma" panose="020B0604030504040204" pitchFamily="34" charset="0"/>
                <a:cs typeface="Tahoma" panose="020B0604030504040204" pitchFamily="34" charset="0"/>
              </a:rPr>
              <a:t>  C. Sociales y H ═ C. Médicas</a:t>
            </a:r>
          </a:p>
          <a:p>
            <a:endParaRPr lang="es-ES" sz="2400" dirty="0" smtClean="0">
              <a:latin typeface="Tahoma" panose="020B0604030504040204" pitchFamily="34" charset="0"/>
              <a:ea typeface="Tahoma" panose="020B0604030504040204" pitchFamily="34" charset="0"/>
              <a:cs typeface="Tahoma" panose="020B0604030504040204" pitchFamily="34" charset="0"/>
            </a:endParaRPr>
          </a:p>
          <a:p>
            <a:r>
              <a:rPr lang="es-ES" sz="2400" dirty="0" smtClean="0">
                <a:latin typeface="Tahoma" panose="020B0604030504040204" pitchFamily="34" charset="0"/>
                <a:ea typeface="Tahoma" panose="020B0604030504040204" pitchFamily="34" charset="0"/>
                <a:cs typeface="Tahoma" panose="020B0604030504040204" pitchFamily="34" charset="0"/>
              </a:rPr>
              <a:t>Duración de sueño</a:t>
            </a:r>
          </a:p>
          <a:p>
            <a:r>
              <a:rPr lang="es-ES" sz="2400" dirty="0" smtClean="0">
                <a:latin typeface="Tahoma" panose="020B0604030504040204" pitchFamily="34" charset="0"/>
                <a:ea typeface="Tahoma" panose="020B0604030504040204" pitchFamily="34" charset="0"/>
                <a:cs typeface="Tahoma" panose="020B0604030504040204" pitchFamily="34" charset="0"/>
              </a:rPr>
              <a:t>Días con clases:</a:t>
            </a:r>
          </a:p>
          <a:p>
            <a:r>
              <a:rPr lang="es-ES" sz="2400" dirty="0" smtClean="0">
                <a:latin typeface="Tahoma" panose="020B0604030504040204" pitchFamily="34" charset="0"/>
                <a:ea typeface="Tahoma" panose="020B0604030504040204" pitchFamily="34" charset="0"/>
                <a:cs typeface="Tahoma" panose="020B0604030504040204" pitchFamily="34" charset="0"/>
              </a:rPr>
              <a:t>   C. Sociales y H &gt; C. Técnicas &gt; C. Médicas</a:t>
            </a:r>
          </a:p>
          <a:p>
            <a:r>
              <a:rPr lang="es-ES" sz="2400" dirty="0" smtClean="0">
                <a:latin typeface="Tahoma" panose="020B0604030504040204" pitchFamily="34" charset="0"/>
                <a:ea typeface="Tahoma" panose="020B0604030504040204" pitchFamily="34" charset="0"/>
                <a:cs typeface="Tahoma" panose="020B0604030504040204" pitchFamily="34" charset="0"/>
              </a:rPr>
              <a:t>Días sin clases: </a:t>
            </a:r>
          </a:p>
          <a:p>
            <a:r>
              <a:rPr lang="es-ES" sz="2400" dirty="0" smtClean="0">
                <a:latin typeface="Tahoma" panose="020B0604030504040204" pitchFamily="34" charset="0"/>
                <a:ea typeface="Tahoma" panose="020B0604030504040204" pitchFamily="34" charset="0"/>
                <a:cs typeface="Tahoma" panose="020B0604030504040204" pitchFamily="34" charset="0"/>
              </a:rPr>
              <a:t>   C. Sociales ═ C. Técnicas ═ C. Médicas</a:t>
            </a:r>
          </a:p>
          <a:p>
            <a:endParaRPr lang="es-ES" sz="2400" dirty="0" smtClean="0">
              <a:latin typeface="Tahoma" panose="020B0604030504040204" pitchFamily="34" charset="0"/>
              <a:ea typeface="Tahoma" panose="020B0604030504040204" pitchFamily="34" charset="0"/>
              <a:cs typeface="Tahoma" panose="020B0604030504040204" pitchFamily="34" charset="0"/>
            </a:endParaRPr>
          </a:p>
          <a:p>
            <a:r>
              <a:rPr lang="es-ES" sz="2400" dirty="0" smtClean="0">
                <a:latin typeface="Tahoma" panose="020B0604030504040204" pitchFamily="34" charset="0"/>
                <a:ea typeface="Tahoma" panose="020B0604030504040204" pitchFamily="34" charset="0"/>
                <a:cs typeface="Tahoma" panose="020B0604030504040204" pitchFamily="34" charset="0"/>
              </a:rPr>
              <a:t>Duración de sueño promedio semanal</a:t>
            </a:r>
          </a:p>
          <a:p>
            <a:r>
              <a:rPr lang="es-ES" sz="2400" dirty="0" smtClean="0">
                <a:latin typeface="Tahoma" panose="020B0604030504040204" pitchFamily="34" charset="0"/>
                <a:ea typeface="Tahoma" panose="020B0604030504040204" pitchFamily="34" charset="0"/>
                <a:cs typeface="Tahoma" panose="020B0604030504040204" pitchFamily="34" charset="0"/>
              </a:rPr>
              <a:t>  C. Sociales y H &gt;C. Técnicas &gt;C. Médicas</a:t>
            </a:r>
          </a:p>
          <a:p>
            <a:endParaRPr lang="es-ES" sz="2400" dirty="0" smtClean="0">
              <a:latin typeface="Tahoma" panose="020B0604030504040204" pitchFamily="34" charset="0"/>
              <a:ea typeface="Tahoma" panose="020B0604030504040204" pitchFamily="34" charset="0"/>
              <a:cs typeface="Tahoma" panose="020B0604030504040204" pitchFamily="34" charset="0"/>
            </a:endParaRPr>
          </a:p>
          <a:p>
            <a:r>
              <a:rPr lang="es-ES" sz="2400" dirty="0" smtClean="0">
                <a:latin typeface="Tahoma" panose="020B0604030504040204" pitchFamily="34" charset="0"/>
                <a:ea typeface="Tahoma" panose="020B0604030504040204" pitchFamily="34" charset="0"/>
                <a:cs typeface="Tahoma" panose="020B0604030504040204" pitchFamily="34" charset="0"/>
              </a:rPr>
              <a:t>Deuda de sueño </a:t>
            </a:r>
          </a:p>
          <a:p>
            <a:r>
              <a:rPr lang="es-ES" sz="2400" dirty="0" smtClean="0">
                <a:latin typeface="Tahoma" panose="020B0604030504040204" pitchFamily="34" charset="0"/>
                <a:ea typeface="Tahoma" panose="020B0604030504040204" pitchFamily="34" charset="0"/>
                <a:cs typeface="Tahoma" panose="020B0604030504040204" pitchFamily="34" charset="0"/>
              </a:rPr>
              <a:t>  C. Médicas &gt; C. Técnicas &gt; C. Sociales y H</a:t>
            </a:r>
          </a:p>
          <a:p>
            <a:endParaRPr lang="es-ES" sz="2400" dirty="0" smtClean="0">
              <a:latin typeface="Tahoma" panose="020B0604030504040204" pitchFamily="34" charset="0"/>
              <a:ea typeface="Tahoma" panose="020B0604030504040204" pitchFamily="34" charset="0"/>
              <a:cs typeface="Tahoma" panose="020B0604030504040204" pitchFamily="34" charset="0"/>
            </a:endParaRPr>
          </a:p>
          <a:p>
            <a:r>
              <a:rPr lang="es-ES" sz="2400" dirty="0" err="1" smtClean="0">
                <a:latin typeface="Tahoma" panose="020B0604030504040204" pitchFamily="34" charset="0"/>
                <a:ea typeface="Tahoma" panose="020B0604030504040204" pitchFamily="34" charset="0"/>
                <a:cs typeface="Tahoma" panose="020B0604030504040204" pitchFamily="34" charset="0"/>
              </a:rPr>
              <a:t>Jetlag</a:t>
            </a:r>
            <a:r>
              <a:rPr lang="es-ES" sz="2400" dirty="0" smtClean="0">
                <a:latin typeface="Tahoma" panose="020B0604030504040204" pitchFamily="34" charset="0"/>
                <a:ea typeface="Tahoma" panose="020B0604030504040204" pitchFamily="34" charset="0"/>
                <a:cs typeface="Tahoma" panose="020B0604030504040204" pitchFamily="34" charset="0"/>
              </a:rPr>
              <a:t> social</a:t>
            </a:r>
          </a:p>
          <a:p>
            <a:r>
              <a:rPr lang="es-ES" sz="2400" dirty="0" smtClean="0">
                <a:latin typeface="Tahoma" panose="020B0604030504040204" pitchFamily="34" charset="0"/>
                <a:ea typeface="Tahoma" panose="020B0604030504040204" pitchFamily="34" charset="0"/>
                <a:cs typeface="Tahoma" panose="020B0604030504040204" pitchFamily="34" charset="0"/>
              </a:rPr>
              <a:t>  C. Técnicas &gt; C. Médicas &gt; C. Sociales y H</a:t>
            </a:r>
            <a:endParaRPr lang="es-ES" sz="2400" dirty="0">
              <a:latin typeface="Tahoma" panose="020B0604030504040204" pitchFamily="34" charset="0"/>
              <a:ea typeface="Tahoma" panose="020B0604030504040204" pitchFamily="34" charset="0"/>
              <a:cs typeface="Tahoma" panose="020B0604030504040204" pitchFamily="34" charset="0"/>
            </a:endParaRPr>
          </a:p>
        </p:txBody>
      </p:sp>
      <p:sp>
        <p:nvSpPr>
          <p:cNvPr id="23" name="Rectángulo 22"/>
          <p:cNvSpPr/>
          <p:nvPr/>
        </p:nvSpPr>
        <p:spPr>
          <a:xfrm>
            <a:off x="831272" y="16048890"/>
            <a:ext cx="2746265" cy="646331"/>
          </a:xfrm>
          <a:prstGeom prst="rect">
            <a:avLst/>
          </a:prstGeom>
        </p:spPr>
        <p:txBody>
          <a:bodyPr wrap="none">
            <a:spAutoFit/>
          </a:bodyPr>
          <a:lstStyle/>
          <a:p>
            <a:r>
              <a:rPr lang="es-US" sz="3600" b="1" dirty="0" smtClean="0">
                <a:latin typeface="Tahoma" panose="020B0604030504040204" pitchFamily="34" charset="0"/>
                <a:ea typeface="Tahoma" panose="020B0604030504040204" pitchFamily="34" charset="0"/>
                <a:cs typeface="Tahoma" panose="020B0604030504040204" pitchFamily="34" charset="0"/>
              </a:rPr>
              <a:t>Resultados</a:t>
            </a:r>
            <a:endParaRPr lang="es-US" sz="3600" b="1" dirty="0">
              <a:latin typeface="Tahoma" panose="020B0604030504040204" pitchFamily="34" charset="0"/>
              <a:ea typeface="Tahoma" panose="020B0604030504040204" pitchFamily="34" charset="0"/>
              <a:cs typeface="Tahoma" panose="020B0604030504040204" pitchFamily="34" charset="0"/>
            </a:endParaRPr>
          </a:p>
        </p:txBody>
      </p:sp>
      <p:sp>
        <p:nvSpPr>
          <p:cNvPr id="24" name="Rectángulo 23"/>
          <p:cNvSpPr/>
          <p:nvPr/>
        </p:nvSpPr>
        <p:spPr>
          <a:xfrm>
            <a:off x="1496294" y="26405730"/>
            <a:ext cx="14755092" cy="1938992"/>
          </a:xfrm>
          <a:prstGeom prst="rect">
            <a:avLst/>
          </a:prstGeom>
        </p:spPr>
        <p:txBody>
          <a:bodyPr wrap="square">
            <a:spAutoFit/>
          </a:bodyPr>
          <a:lstStyle/>
          <a:p>
            <a:r>
              <a:rPr lang="es-ES" sz="2400" dirty="0" smtClean="0">
                <a:latin typeface="Tahoma" panose="020B0604030504040204" pitchFamily="34" charset="0"/>
                <a:ea typeface="Tahoma" panose="020B0604030504040204" pitchFamily="34" charset="0"/>
                <a:cs typeface="Tahoma" panose="020B0604030504040204" pitchFamily="34" charset="0"/>
              </a:rPr>
              <a:t>Leyenda. En la tabla se muestran las medias  y entre paréntesis separados por guion los limites inferiores y superiores del intervalo de confianza del 95%.  SOW: inicio de     sueño días con clases, SDW: duración de sueño días con clases, SOF: inicio de sueño días sin clases, SDF: duración de sueño días sin clases, </a:t>
            </a:r>
            <a:r>
              <a:rPr lang="es-ES" sz="2400" dirty="0" err="1" smtClean="0">
                <a:latin typeface="Tahoma" panose="020B0604030504040204" pitchFamily="34" charset="0"/>
                <a:ea typeface="Tahoma" panose="020B0604030504040204" pitchFamily="34" charset="0"/>
                <a:cs typeface="Tahoma" panose="020B0604030504040204" pitchFamily="34" charset="0"/>
              </a:rPr>
              <a:t>SDweek</a:t>
            </a:r>
            <a:r>
              <a:rPr lang="es-ES" sz="2400" dirty="0" smtClean="0">
                <a:latin typeface="Tahoma" panose="020B0604030504040204" pitchFamily="34" charset="0"/>
                <a:ea typeface="Tahoma" panose="020B0604030504040204" pitchFamily="34" charset="0"/>
                <a:cs typeface="Tahoma" panose="020B0604030504040204" pitchFamily="34" charset="0"/>
              </a:rPr>
              <a:t>: duración de sueño promedio en la semana, </a:t>
            </a:r>
            <a:r>
              <a:rPr lang="es-ES" sz="2400" dirty="0" err="1" smtClean="0">
                <a:latin typeface="Tahoma" panose="020B0604030504040204" pitchFamily="34" charset="0"/>
                <a:ea typeface="Tahoma" panose="020B0604030504040204" pitchFamily="34" charset="0"/>
                <a:cs typeface="Tahoma" panose="020B0604030504040204" pitchFamily="34" charset="0"/>
              </a:rPr>
              <a:t>Sloss</a:t>
            </a:r>
            <a:r>
              <a:rPr lang="es-ES" sz="2400" dirty="0" smtClean="0">
                <a:latin typeface="Tahoma" panose="020B0604030504040204" pitchFamily="34" charset="0"/>
                <a:ea typeface="Tahoma" panose="020B0604030504040204" pitchFamily="34" charset="0"/>
                <a:cs typeface="Tahoma" panose="020B0604030504040204" pitchFamily="34" charset="0"/>
              </a:rPr>
              <a:t>: deuda de sueño, </a:t>
            </a:r>
            <a:r>
              <a:rPr lang="es-ES" sz="2400" dirty="0" err="1" smtClean="0">
                <a:latin typeface="Tahoma" panose="020B0604030504040204" pitchFamily="34" charset="0"/>
                <a:ea typeface="Tahoma" panose="020B0604030504040204" pitchFamily="34" charset="0"/>
                <a:cs typeface="Tahoma" panose="020B0604030504040204" pitchFamily="34" charset="0"/>
              </a:rPr>
              <a:t>Jetlag</a:t>
            </a:r>
            <a:r>
              <a:rPr lang="es-ES" sz="2400" dirty="0" smtClean="0">
                <a:latin typeface="Tahoma" panose="020B0604030504040204" pitchFamily="34" charset="0"/>
                <a:ea typeface="Tahoma" panose="020B0604030504040204" pitchFamily="34" charset="0"/>
                <a:cs typeface="Tahoma" panose="020B0604030504040204" pitchFamily="34" charset="0"/>
              </a:rPr>
              <a:t> </a:t>
            </a:r>
            <a:r>
              <a:rPr lang="es-ES" sz="2400" dirty="0" err="1" smtClean="0">
                <a:latin typeface="Tahoma" panose="020B0604030504040204" pitchFamily="34" charset="0"/>
                <a:ea typeface="Tahoma" panose="020B0604030504040204" pitchFamily="34" charset="0"/>
                <a:cs typeface="Tahoma" panose="020B0604030504040204" pitchFamily="34" charset="0"/>
              </a:rPr>
              <a:t>soc</a:t>
            </a:r>
            <a:r>
              <a:rPr lang="es-ES" sz="2400" dirty="0" smtClean="0">
                <a:latin typeface="Tahoma" panose="020B0604030504040204" pitchFamily="34" charset="0"/>
                <a:ea typeface="Tahoma" panose="020B0604030504040204" pitchFamily="34" charset="0"/>
                <a:cs typeface="Tahoma" panose="020B0604030504040204" pitchFamily="34" charset="0"/>
              </a:rPr>
              <a:t>: desfasaje ocasionado por factores sociales. H: referido a horario según escala de 24 horas, h: duración en horas. </a:t>
            </a:r>
            <a:endParaRPr lang="es-US" sz="2400" dirty="0">
              <a:latin typeface="Tahoma" panose="020B0604030504040204" pitchFamily="34" charset="0"/>
              <a:ea typeface="Tahoma" panose="020B0604030504040204" pitchFamily="34" charset="0"/>
              <a:cs typeface="Tahoma" panose="020B0604030504040204" pitchFamily="34" charset="0"/>
            </a:endParaRPr>
          </a:p>
        </p:txBody>
      </p:sp>
      <p:sp>
        <p:nvSpPr>
          <p:cNvPr id="25" name="Rectángulo 24"/>
          <p:cNvSpPr/>
          <p:nvPr/>
        </p:nvSpPr>
        <p:spPr>
          <a:xfrm>
            <a:off x="831272" y="28642648"/>
            <a:ext cx="23649709" cy="3416320"/>
          </a:xfrm>
          <a:prstGeom prst="rect">
            <a:avLst/>
          </a:prstGeom>
        </p:spPr>
        <p:txBody>
          <a:bodyPr wrap="square">
            <a:spAutoFit/>
          </a:bodyPr>
          <a:lstStyle/>
          <a:p>
            <a:r>
              <a:rPr lang="es-ES" sz="3600" b="1" dirty="0" smtClean="0">
                <a:latin typeface="Tahoma" panose="020B0604030504040204" pitchFamily="34" charset="0"/>
                <a:ea typeface="Tahoma" panose="020B0604030504040204" pitchFamily="34" charset="0"/>
                <a:cs typeface="Tahoma" panose="020B0604030504040204" pitchFamily="34" charset="0"/>
              </a:rPr>
              <a:t>Conclusiones </a:t>
            </a:r>
          </a:p>
          <a:p>
            <a:pPr algn="just"/>
            <a:r>
              <a:rPr lang="es-ES" sz="3600" dirty="0" smtClean="0">
                <a:latin typeface="Tahoma" panose="020B0604030504040204" pitchFamily="34" charset="0"/>
                <a:ea typeface="Tahoma" panose="020B0604030504040204" pitchFamily="34" charset="0"/>
                <a:cs typeface="Tahoma" panose="020B0604030504040204" pitchFamily="34" charset="0"/>
              </a:rPr>
              <a:t>Los días con clases condicionan el horarios de sueño de los estudiantes universitarios precisándolos  a adelantar el de inicio del sueño,  en lo relativo a la duración está influenciada por el tipo de carrera,  los  estudiantes de medicina duermen menos y los de ciencias sociales y humanísticas lo hacen por más tiempo, también  se manifiesta en las horas promedio dormidas en la semana, así como en la deuda de sueño acumulada, que es mayor en los estudiantes de medicina y mínima en los de ciencias sociales y humanísticas.  </a:t>
            </a:r>
            <a:endParaRPr lang="es-ES" sz="3600" dirty="0">
              <a:latin typeface="Tahoma" panose="020B0604030504040204" pitchFamily="34" charset="0"/>
              <a:ea typeface="Tahoma" panose="020B0604030504040204" pitchFamily="34" charset="0"/>
              <a:cs typeface="Tahoma" panose="020B0604030504040204" pitchFamily="34" charset="0"/>
            </a:endParaRPr>
          </a:p>
        </p:txBody>
      </p:sp>
      <p:sp>
        <p:nvSpPr>
          <p:cNvPr id="26" name="Rectángulo 25"/>
          <p:cNvSpPr/>
          <p:nvPr/>
        </p:nvSpPr>
        <p:spPr>
          <a:xfrm>
            <a:off x="374073" y="331852"/>
            <a:ext cx="24522545" cy="31934936"/>
          </a:xfrm>
          <a:prstGeom prst="rect">
            <a:avLst/>
          </a:prstGeom>
          <a:noFill/>
          <a:ln w="38100" cmpd="thickThi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US"/>
          </a:p>
        </p:txBody>
      </p:sp>
      <p:sp>
        <p:nvSpPr>
          <p:cNvPr id="27" name="Rectángulo 26"/>
          <p:cNvSpPr/>
          <p:nvPr/>
        </p:nvSpPr>
        <p:spPr>
          <a:xfrm>
            <a:off x="17556691" y="17031475"/>
            <a:ext cx="6782770" cy="10428697"/>
          </a:xfrm>
          <a:prstGeom prst="rect">
            <a:avLst/>
          </a:prstGeom>
          <a:noFill/>
          <a:ln w="12700">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US"/>
          </a:p>
        </p:txBody>
      </p:sp>
      <p:pic>
        <p:nvPicPr>
          <p:cNvPr id="28" name="Imagen 27"/>
          <p:cNvPicPr>
            <a:picLocks noChangeAspect="1"/>
          </p:cNvPicPr>
          <p:nvPr/>
        </p:nvPicPr>
        <p:blipFill>
          <a:blip r:embed="rId3"/>
          <a:stretch>
            <a:fillRect/>
          </a:stretch>
        </p:blipFill>
        <p:spPr>
          <a:xfrm>
            <a:off x="831272" y="16796672"/>
            <a:ext cx="15789724" cy="9401238"/>
          </a:xfrm>
          <a:prstGeom prst="rect">
            <a:avLst/>
          </a:prstGeom>
        </p:spPr>
      </p:pic>
    </p:spTree>
    <p:extLst>
      <p:ext uri="{BB962C8B-B14F-4D97-AF65-F5344CB8AC3E}">
        <p14:creationId xmlns:p14="http://schemas.microsoft.com/office/powerpoint/2010/main" val="345102915"/>
      </p:ext>
    </p:extLst>
  </p:cSld>
  <p:clrMapOvr>
    <a:masterClrMapping/>
  </p:clrMapOvr>
  <p:timing>
    <p:tnLst>
      <p:par>
        <p:cTn id="1" dur="indefinite" restart="never" nodeType="tmRoot"/>
      </p:par>
    </p:tnLst>
  </p:timing>
</p:sld>
</file>

<file path=ppt/theme/theme1.xml><?xml version="1.0" encoding="utf-8"?>
<a:theme xmlns:a="http://schemas.openxmlformats.org/drawingml/2006/main" name="Tema de Office">
  <a:themeElements>
    <a:clrScheme name="Tema de 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Tema de 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ema de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65</TotalTime>
  <Words>618</Words>
  <Application>Microsoft Office PowerPoint</Application>
  <PresentationFormat>Personalizado</PresentationFormat>
  <Paragraphs>38</Paragraphs>
  <Slides>1</Slides>
  <Notes>0</Notes>
  <HiddenSlides>0</HiddenSlides>
  <MMClips>0</MMClips>
  <ScaleCrop>false</ScaleCrop>
  <HeadingPairs>
    <vt:vector size="6" baseType="variant">
      <vt:variant>
        <vt:lpstr>Fuentes usadas</vt:lpstr>
      </vt:variant>
      <vt:variant>
        <vt:i4>4</vt:i4>
      </vt:variant>
      <vt:variant>
        <vt:lpstr>Tema</vt:lpstr>
      </vt:variant>
      <vt:variant>
        <vt:i4>1</vt:i4>
      </vt:variant>
      <vt:variant>
        <vt:lpstr>Títulos de diapositiva</vt:lpstr>
      </vt:variant>
      <vt:variant>
        <vt:i4>1</vt:i4>
      </vt:variant>
    </vt:vector>
  </HeadingPairs>
  <TitlesOfParts>
    <vt:vector size="6" baseType="lpstr">
      <vt:lpstr>Arial</vt:lpstr>
      <vt:lpstr>Calibri</vt:lpstr>
      <vt:lpstr>Calibri Light</vt:lpstr>
      <vt:lpstr>Tahoma</vt:lpstr>
      <vt:lpstr>Tema de Office</vt:lpstr>
      <vt:lpstr>Presentación de PowerPoint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Moftos</dc:creator>
  <cp:lastModifiedBy>Moftos</cp:lastModifiedBy>
  <cp:revision>7</cp:revision>
  <dcterms:created xsi:type="dcterms:W3CDTF">2024-04-20T03:04:09Z</dcterms:created>
  <dcterms:modified xsi:type="dcterms:W3CDTF">2024-04-20T04:09:38Z</dcterms:modified>
</cp:coreProperties>
</file>