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7" r:id="rId3"/>
  </p:sldIdLst>
  <p:sldSz cy="32435800" cx="23399750"/>
  <p:notesSz cx="6858000" cy="9144000"/>
  <p:defaultTextStyle>
    <a:defPPr>
      <a:defRPr lang="en-US"/>
    </a:defPPr>
    <a:lvl1pPr algn="l" defTabSz="457200" eaLnBrk="1" hangingPunct="1" latinLnBrk="0" marL="0" rtl="0">
      <a:defRPr sz="1800" kern="1200">
        <a:solidFill>
          <a:schemeClr val="tx1"/>
        </a:solidFill>
        <a:latin typeface="+mn-lt"/>
        <a:ea typeface="+mn-ea"/>
        <a:cs typeface="+mn-cs"/>
      </a:defRPr>
    </a:lvl1pPr>
    <a:lvl2pPr algn="l" defTabSz="457200" eaLnBrk="1" hangingPunct="1" latinLnBrk="0" marL="457200" rtl="0">
      <a:defRPr sz="1800" kern="1200">
        <a:solidFill>
          <a:schemeClr val="tx1"/>
        </a:solidFill>
        <a:latin typeface="+mn-lt"/>
        <a:ea typeface="+mn-ea"/>
        <a:cs typeface="+mn-cs"/>
      </a:defRPr>
    </a:lvl2pPr>
    <a:lvl3pPr algn="l" defTabSz="457200" eaLnBrk="1" hangingPunct="1" latinLnBrk="0" marL="914400" rtl="0">
      <a:defRPr sz="1800" kern="1200">
        <a:solidFill>
          <a:schemeClr val="tx1"/>
        </a:solidFill>
        <a:latin typeface="+mn-lt"/>
        <a:ea typeface="+mn-ea"/>
        <a:cs typeface="+mn-cs"/>
      </a:defRPr>
    </a:lvl3pPr>
    <a:lvl4pPr algn="l" defTabSz="457200" eaLnBrk="1" hangingPunct="1" latinLnBrk="0" marL="1371600" rtl="0">
      <a:defRPr sz="1800" kern="1200">
        <a:solidFill>
          <a:schemeClr val="tx1"/>
        </a:solidFill>
        <a:latin typeface="+mn-lt"/>
        <a:ea typeface="+mn-ea"/>
        <a:cs typeface="+mn-cs"/>
      </a:defRPr>
    </a:lvl4pPr>
    <a:lvl5pPr algn="l" defTabSz="457200" eaLnBrk="1" hangingPunct="1" latinLnBrk="0" marL="1828800" rtl="0">
      <a:defRPr sz="1800" kern="1200">
        <a:solidFill>
          <a:schemeClr val="tx1"/>
        </a:solidFill>
        <a:latin typeface="+mn-lt"/>
        <a:ea typeface="+mn-ea"/>
        <a:cs typeface="+mn-cs"/>
      </a:defRPr>
    </a:lvl5pPr>
    <a:lvl6pPr algn="l" defTabSz="457200" eaLnBrk="1" hangingPunct="1" latinLnBrk="0" marL="2286000" rtl="0">
      <a:defRPr sz="1800" kern="1200">
        <a:solidFill>
          <a:schemeClr val="tx1"/>
        </a:solidFill>
        <a:latin typeface="+mn-lt"/>
        <a:ea typeface="+mn-ea"/>
        <a:cs typeface="+mn-cs"/>
      </a:defRPr>
    </a:lvl6pPr>
    <a:lvl7pPr algn="l" defTabSz="457200" eaLnBrk="1" hangingPunct="1" latinLnBrk="0" marL="2743200" rtl="0">
      <a:defRPr sz="1800" kern="1200">
        <a:solidFill>
          <a:schemeClr val="tx1"/>
        </a:solidFill>
        <a:latin typeface="+mn-lt"/>
        <a:ea typeface="+mn-ea"/>
        <a:cs typeface="+mn-cs"/>
      </a:defRPr>
    </a:lvl7pPr>
    <a:lvl8pPr algn="l" defTabSz="457200" eaLnBrk="1" hangingPunct="1" latinLnBrk="0" marL="3200400" rtl="0">
      <a:defRPr sz="1800" kern="1200">
        <a:solidFill>
          <a:schemeClr val="tx1"/>
        </a:solidFill>
        <a:latin typeface="+mn-lt"/>
        <a:ea typeface="+mn-ea"/>
        <a:cs typeface="+mn-cs"/>
      </a:defRPr>
    </a:lvl8pPr>
    <a:lvl9pPr algn="l" defTabSz="4572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p:clrMru>
    <a:srgbClr val="F6BC94"/>
  </p:clrMru>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p="http://schemas.openxmlformats.org/presentationml/2006/main" xmlns:r="http://schemas.openxmlformats.org/officeDocument/2006/relationships" xmlns:a="http://schemas.openxmlformats.org/drawingml/2006/main">
  <p:normalViewPr>
    <p:restoredLeft sz="15620"/>
    <p:restoredTop sz="92412" autoAdjust="0"/>
  </p:normalViewPr>
  <p:slideViewPr>
    <p:cSldViewPr snapToGrid="0">
      <p:cViewPr>
        <p:scale>
          <a:sx n="28" d="100"/>
          <a:sy n="28" d="100"/>
        </p:scale>
        <p:origin x="678" y="-1746"/>
      </p:cViewPr>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tableStyles" Target="tableStyles.xml"/><Relationship Id="rId5" Type="http://schemas.openxmlformats.org/officeDocument/2006/relationships/presProps" Target="presProps.xml"/><Relationship Id="rId6"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p:bgPr>
    </p:bg>
    <p:spTree>
      <p:nvGrpSpPr>
        <p:cNvPr id="27" name=""/>
        <p:cNvGrpSpPr/>
        <p:nvPr/>
      </p:nvGrpSpPr>
      <p:grpSpPr>
        <a:xfrm>
          <a:off x="0" y="0"/>
          <a:ext cx="0" cy="0"/>
          <a:chOff x="0" y="0"/>
          <a:chExt cx="0" cy="0"/>
        </a:xfrm>
      </p:grpSpPr>
      <p:sp>
        <p:nvSpPr>
          <p:cNvPr id="1048654"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55"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56"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57"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58"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59"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17" name=""/>
        <p:cNvGrpSpPr/>
        <p:nvPr/>
      </p:nvGrpSpPr>
      <p:grpSpPr>
        <a:xfrm>
          <a:off x="0" y="0"/>
          <a:ext cx="0" cy="0"/>
          <a:chOff x="0" y="0"/>
          <a:chExt cx="0" cy="0"/>
        </a:xfrm>
      </p:grpSpPr>
      <p:sp>
        <p:nvSpPr>
          <p:cNvPr id="1048599" name="Title 1"/>
          <p:cNvSpPr>
            <a:spLocks noGrp="1"/>
          </p:cNvSpPr>
          <p:nvPr>
            <p:ph type="ctrTitle"/>
          </p:nvPr>
        </p:nvSpPr>
        <p:spPr>
          <a:xfrm>
            <a:off x="1754981" y="5308361"/>
            <a:ext cx="19889788" cy="11292464"/>
          </a:xfrm>
        </p:spPr>
        <p:txBody>
          <a:bodyPr anchor="b"/>
          <a:lstStyle>
            <a:lvl1pPr algn="ctr">
              <a:defRPr sz="15354"/>
            </a:lvl1pPr>
          </a:lstStyle>
          <a:p>
            <a:r>
              <a:rPr lang="en-US"/>
              <a:t>Click to edit Master title style</a:t>
            </a:r>
            <a:endParaRPr dirty="0" lang="en-US"/>
          </a:p>
        </p:txBody>
      </p:sp>
      <p:sp>
        <p:nvSpPr>
          <p:cNvPr id="1048600" name="Subtitle 2"/>
          <p:cNvSpPr>
            <a:spLocks noGrp="1"/>
          </p:cNvSpPr>
          <p:nvPr>
            <p:ph type="subTitle" idx="1"/>
          </p:nvPr>
        </p:nvSpPr>
        <p:spPr>
          <a:xfrm>
            <a:off x="2924969" y="17036306"/>
            <a:ext cx="17549813" cy="7831141"/>
          </a:xfrm>
        </p:spPr>
        <p:txBody>
          <a:bodyPr/>
          <a:lstStyle>
            <a:lvl1pPr algn="ctr" indent="0" marL="0">
              <a:buNone/>
              <a:defRPr sz="6142"/>
            </a:lvl1pPr>
            <a:lvl2pPr algn="ctr" indent="0" marL="1169975">
              <a:buNone/>
              <a:defRPr sz="5118"/>
            </a:lvl2pPr>
            <a:lvl3pPr algn="ctr" indent="0" marL="2339950">
              <a:buNone/>
              <a:defRPr sz="4606"/>
            </a:lvl3pPr>
            <a:lvl4pPr algn="ctr" indent="0" marL="3509924">
              <a:buNone/>
              <a:defRPr sz="4094"/>
            </a:lvl4pPr>
            <a:lvl5pPr algn="ctr" indent="0" marL="4679899">
              <a:buNone/>
              <a:defRPr sz="4094"/>
            </a:lvl5pPr>
            <a:lvl6pPr algn="ctr" indent="0" marL="5849874">
              <a:buNone/>
              <a:defRPr sz="4094"/>
            </a:lvl6pPr>
            <a:lvl7pPr algn="ctr" indent="0" marL="7019849">
              <a:buNone/>
              <a:defRPr sz="4094"/>
            </a:lvl7pPr>
            <a:lvl8pPr algn="ctr" indent="0" marL="8189824">
              <a:buNone/>
              <a:defRPr sz="4094"/>
            </a:lvl8pPr>
            <a:lvl9pPr algn="ctr" indent="0" marL="9359798">
              <a:buNone/>
              <a:defRPr sz="4094"/>
            </a:lvl9pPr>
          </a:lstStyle>
          <a:p>
            <a:r>
              <a:rPr lang="en-US"/>
              <a:t>Click to edit Master subtitle style</a:t>
            </a:r>
            <a:endParaRPr dirty="0" lang="en-US"/>
          </a:p>
        </p:txBody>
      </p:sp>
      <p:sp>
        <p:nvSpPr>
          <p:cNvPr id="1048601" name="Date Placeholder 3"/>
          <p:cNvSpPr>
            <a:spLocks noGrp="1"/>
          </p:cNvSpPr>
          <p:nvPr>
            <p:ph type="dt" sz="half" idx="10"/>
          </p:nvPr>
        </p:nvSpPr>
        <p:spPr/>
        <p:txBody>
          <a:bodyPr/>
          <a:p>
            <a:fld id="{C8E2CD66-35E6-4A1E-BAC1-C460584AE0D6}" type="datetimeFigureOut">
              <a:rPr lang="es-MX" smtClean="0"/>
            </a:fld>
            <a:endParaRPr lang="es-MX"/>
          </a:p>
        </p:txBody>
      </p:sp>
      <p:sp>
        <p:nvSpPr>
          <p:cNvPr id="1048602" name="Footer Placeholder 4"/>
          <p:cNvSpPr>
            <a:spLocks noGrp="1"/>
          </p:cNvSpPr>
          <p:nvPr>
            <p:ph type="ftr" sz="quarter" idx="11"/>
          </p:nvPr>
        </p:nvSpPr>
        <p:spPr/>
        <p:txBody>
          <a:bodyPr/>
          <a:p>
            <a:endParaRPr lang="es-MX"/>
          </a:p>
        </p:txBody>
      </p:sp>
      <p:sp>
        <p:nvSpPr>
          <p:cNvPr id="1048603" name="Slide Number Placeholder 5"/>
          <p:cNvSpPr>
            <a:spLocks noGrp="1"/>
          </p:cNvSpPr>
          <p:nvPr>
            <p:ph type="sldNum" sz="quarter" idx="12"/>
          </p:nvPr>
        </p:nvSpPr>
        <p:spPr/>
        <p:txBody>
          <a:bodyPr/>
          <a:p>
            <a:fld id="{82E40551-4E52-402B-8B15-83D6177A27AA}" type="slidenum">
              <a:rPr lang="es-MX" smtClean="0"/>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22" name=""/>
        <p:cNvGrpSpPr/>
        <p:nvPr/>
      </p:nvGrpSpPr>
      <p:grpSpPr>
        <a:xfrm>
          <a:off x="0" y="0"/>
          <a:ext cx="0" cy="0"/>
          <a:chOff x="0" y="0"/>
          <a:chExt cx="0" cy="0"/>
        </a:xfrm>
      </p:grpSpPr>
      <p:sp>
        <p:nvSpPr>
          <p:cNvPr id="1048624" name="Title 1"/>
          <p:cNvSpPr>
            <a:spLocks noGrp="1"/>
          </p:cNvSpPr>
          <p:nvPr>
            <p:ph type="title"/>
          </p:nvPr>
        </p:nvSpPr>
        <p:spPr/>
        <p:txBody>
          <a:bodyPr/>
          <a:p>
            <a:r>
              <a:rPr lang="en-US"/>
              <a:t>Click to edit Master title style</a:t>
            </a:r>
            <a:endParaRPr dirty="0" lang="en-US"/>
          </a:p>
        </p:txBody>
      </p:sp>
      <p:sp>
        <p:nvSpPr>
          <p:cNvPr id="1048625" name="Vertical Text Placeholder 2"/>
          <p:cNvSpPr>
            <a:spLocks noGrp="1"/>
          </p:cNvSpPr>
          <p:nvPr>
            <p:ph type="body" orient="vert" idx="1"/>
          </p:nvPr>
        </p:nvSpPr>
        <p:spPr/>
        <p:txBody>
          <a:bodyPr vert="eaVert"/>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26" name="Date Placeholder 3"/>
          <p:cNvSpPr>
            <a:spLocks noGrp="1"/>
          </p:cNvSpPr>
          <p:nvPr>
            <p:ph type="dt" sz="half" idx="10"/>
          </p:nvPr>
        </p:nvSpPr>
        <p:spPr/>
        <p:txBody>
          <a:bodyPr/>
          <a:p>
            <a:fld id="{C8E2CD66-35E6-4A1E-BAC1-C460584AE0D6}" type="datetimeFigureOut">
              <a:rPr lang="es-MX" smtClean="0"/>
            </a:fld>
            <a:endParaRPr lang="es-MX"/>
          </a:p>
        </p:txBody>
      </p:sp>
      <p:sp>
        <p:nvSpPr>
          <p:cNvPr id="1048627" name="Footer Placeholder 4"/>
          <p:cNvSpPr>
            <a:spLocks noGrp="1"/>
          </p:cNvSpPr>
          <p:nvPr>
            <p:ph type="ftr" sz="quarter" idx="11"/>
          </p:nvPr>
        </p:nvSpPr>
        <p:spPr/>
        <p:txBody>
          <a:bodyPr/>
          <a:p>
            <a:endParaRPr lang="es-MX"/>
          </a:p>
        </p:txBody>
      </p:sp>
      <p:sp>
        <p:nvSpPr>
          <p:cNvPr id="1048628" name="Slide Number Placeholder 5"/>
          <p:cNvSpPr>
            <a:spLocks noGrp="1"/>
          </p:cNvSpPr>
          <p:nvPr>
            <p:ph type="sldNum" sz="quarter" idx="12"/>
          </p:nvPr>
        </p:nvSpPr>
        <p:spPr/>
        <p:txBody>
          <a:bodyPr/>
          <a:p>
            <a:fld id="{82E40551-4E52-402B-8B15-83D6177A27AA}" type="slidenum">
              <a:rPr lang="es-MX" smtClean="0"/>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19" name=""/>
        <p:cNvGrpSpPr/>
        <p:nvPr/>
      </p:nvGrpSpPr>
      <p:grpSpPr>
        <a:xfrm>
          <a:off x="0" y="0"/>
          <a:ext cx="0" cy="0"/>
          <a:chOff x="0" y="0"/>
          <a:chExt cx="0" cy="0"/>
        </a:xfrm>
      </p:grpSpPr>
      <p:sp>
        <p:nvSpPr>
          <p:cNvPr id="1048608" name="Vertical Title 1"/>
          <p:cNvSpPr>
            <a:spLocks noGrp="1"/>
          </p:cNvSpPr>
          <p:nvPr>
            <p:ph type="title" orient="vert"/>
          </p:nvPr>
        </p:nvSpPr>
        <p:spPr>
          <a:xfrm>
            <a:off x="16745447" y="1726906"/>
            <a:ext cx="5045571" cy="27487841"/>
          </a:xfrm>
        </p:spPr>
        <p:txBody>
          <a:bodyPr vert="eaVert"/>
          <a:p>
            <a:r>
              <a:rPr lang="en-US"/>
              <a:t>Click to edit Master title style</a:t>
            </a:r>
            <a:endParaRPr dirty="0" lang="en-US"/>
          </a:p>
        </p:txBody>
      </p:sp>
      <p:sp>
        <p:nvSpPr>
          <p:cNvPr id="1048609" name="Vertical Text Placeholder 2"/>
          <p:cNvSpPr>
            <a:spLocks noGrp="1"/>
          </p:cNvSpPr>
          <p:nvPr>
            <p:ph type="body" orient="vert" idx="1"/>
          </p:nvPr>
        </p:nvSpPr>
        <p:spPr>
          <a:xfrm>
            <a:off x="1608734" y="1726906"/>
            <a:ext cx="14844216" cy="27487841"/>
          </a:xfrm>
        </p:spPr>
        <p:txBody>
          <a:bodyPr vert="eaVert"/>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10" name="Date Placeholder 3"/>
          <p:cNvSpPr>
            <a:spLocks noGrp="1"/>
          </p:cNvSpPr>
          <p:nvPr>
            <p:ph type="dt" sz="half" idx="10"/>
          </p:nvPr>
        </p:nvSpPr>
        <p:spPr/>
        <p:txBody>
          <a:bodyPr/>
          <a:p>
            <a:fld id="{C8E2CD66-35E6-4A1E-BAC1-C460584AE0D6}" type="datetimeFigureOut">
              <a:rPr lang="es-MX" smtClean="0"/>
            </a:fld>
            <a:endParaRPr lang="es-MX"/>
          </a:p>
        </p:txBody>
      </p:sp>
      <p:sp>
        <p:nvSpPr>
          <p:cNvPr id="1048611" name="Footer Placeholder 4"/>
          <p:cNvSpPr>
            <a:spLocks noGrp="1"/>
          </p:cNvSpPr>
          <p:nvPr>
            <p:ph type="ftr" sz="quarter" idx="11"/>
          </p:nvPr>
        </p:nvSpPr>
        <p:spPr/>
        <p:txBody>
          <a:bodyPr/>
          <a:p>
            <a:endParaRPr lang="es-MX"/>
          </a:p>
        </p:txBody>
      </p:sp>
      <p:sp>
        <p:nvSpPr>
          <p:cNvPr id="1048612" name="Slide Number Placeholder 5"/>
          <p:cNvSpPr>
            <a:spLocks noGrp="1"/>
          </p:cNvSpPr>
          <p:nvPr>
            <p:ph type="sldNum" sz="quarter" idx="12"/>
          </p:nvPr>
        </p:nvSpPr>
        <p:spPr/>
        <p:txBody>
          <a:bodyPr/>
          <a:p>
            <a:fld id="{82E40551-4E52-402B-8B15-83D6177A27AA}" type="slidenum">
              <a:rPr lang="es-MX" smtClean="0"/>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20" name=""/>
        <p:cNvGrpSpPr/>
        <p:nvPr/>
      </p:nvGrpSpPr>
      <p:grpSpPr>
        <a:xfrm>
          <a:off x="0" y="0"/>
          <a:ext cx="0" cy="0"/>
          <a:chOff x="0" y="0"/>
          <a:chExt cx="0" cy="0"/>
        </a:xfrm>
      </p:grpSpPr>
      <p:sp>
        <p:nvSpPr>
          <p:cNvPr id="1048613" name="Title 1"/>
          <p:cNvSpPr>
            <a:spLocks noGrp="1"/>
          </p:cNvSpPr>
          <p:nvPr>
            <p:ph type="title"/>
          </p:nvPr>
        </p:nvSpPr>
        <p:spPr/>
        <p:txBody>
          <a:bodyPr/>
          <a:p>
            <a:r>
              <a:rPr lang="en-US"/>
              <a:t>Click to edit Master title style</a:t>
            </a:r>
            <a:endParaRPr dirty="0" lang="en-US"/>
          </a:p>
        </p:txBody>
      </p:sp>
      <p:sp>
        <p:nvSpPr>
          <p:cNvPr id="1048614" name="Content Placeholder 2"/>
          <p:cNvSpPr>
            <a:spLocks noGrp="1"/>
          </p:cNvSpPr>
          <p:nvPr>
            <p:ph idx="1"/>
          </p:nvPr>
        </p:nvSpPr>
        <p:spPr/>
        <p:txBody>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15" name="Date Placeholder 3"/>
          <p:cNvSpPr>
            <a:spLocks noGrp="1"/>
          </p:cNvSpPr>
          <p:nvPr>
            <p:ph type="dt" sz="half" idx="10"/>
          </p:nvPr>
        </p:nvSpPr>
        <p:spPr/>
        <p:txBody>
          <a:bodyPr/>
          <a:p>
            <a:fld id="{C8E2CD66-35E6-4A1E-BAC1-C460584AE0D6}" type="datetimeFigureOut">
              <a:rPr lang="es-MX" smtClean="0"/>
            </a:fld>
            <a:endParaRPr lang="es-MX"/>
          </a:p>
        </p:txBody>
      </p:sp>
      <p:sp>
        <p:nvSpPr>
          <p:cNvPr id="1048616" name="Footer Placeholder 4"/>
          <p:cNvSpPr>
            <a:spLocks noGrp="1"/>
          </p:cNvSpPr>
          <p:nvPr>
            <p:ph type="ftr" sz="quarter" idx="11"/>
          </p:nvPr>
        </p:nvSpPr>
        <p:spPr/>
        <p:txBody>
          <a:bodyPr/>
          <a:p>
            <a:endParaRPr lang="es-MX"/>
          </a:p>
        </p:txBody>
      </p:sp>
      <p:sp>
        <p:nvSpPr>
          <p:cNvPr id="1048617" name="Slide Number Placeholder 5"/>
          <p:cNvSpPr>
            <a:spLocks noGrp="1"/>
          </p:cNvSpPr>
          <p:nvPr>
            <p:ph type="sldNum" sz="quarter" idx="12"/>
          </p:nvPr>
        </p:nvSpPr>
        <p:spPr/>
        <p:txBody>
          <a:bodyPr/>
          <a:p>
            <a:fld id="{82E40551-4E52-402B-8B15-83D6177A27AA}" type="slidenum">
              <a:rPr lang="es-MX" smtClean="0"/>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23" name=""/>
        <p:cNvGrpSpPr/>
        <p:nvPr/>
      </p:nvGrpSpPr>
      <p:grpSpPr>
        <a:xfrm>
          <a:off x="0" y="0"/>
          <a:ext cx="0" cy="0"/>
          <a:chOff x="0" y="0"/>
          <a:chExt cx="0" cy="0"/>
        </a:xfrm>
      </p:grpSpPr>
      <p:sp>
        <p:nvSpPr>
          <p:cNvPr id="1048629" name="Title 1"/>
          <p:cNvSpPr>
            <a:spLocks noGrp="1"/>
          </p:cNvSpPr>
          <p:nvPr>
            <p:ph type="title"/>
          </p:nvPr>
        </p:nvSpPr>
        <p:spPr>
          <a:xfrm>
            <a:off x="1596547" y="8086435"/>
            <a:ext cx="20182284" cy="13492389"/>
          </a:xfrm>
        </p:spPr>
        <p:txBody>
          <a:bodyPr anchor="b"/>
          <a:lstStyle>
            <a:lvl1pPr>
              <a:defRPr sz="15354"/>
            </a:lvl1pPr>
          </a:lstStyle>
          <a:p>
            <a:r>
              <a:rPr lang="en-US"/>
              <a:t>Click to edit Master title style</a:t>
            </a:r>
            <a:endParaRPr dirty="0" lang="en-US"/>
          </a:p>
        </p:txBody>
      </p:sp>
      <p:sp>
        <p:nvSpPr>
          <p:cNvPr id="1048630" name="Text Placeholder 2"/>
          <p:cNvSpPr>
            <a:spLocks noGrp="1"/>
          </p:cNvSpPr>
          <p:nvPr>
            <p:ph type="body" idx="1"/>
          </p:nvPr>
        </p:nvSpPr>
        <p:spPr>
          <a:xfrm>
            <a:off x="1596547" y="21706467"/>
            <a:ext cx="20182284" cy="7095329"/>
          </a:xfrm>
        </p:spPr>
        <p:txBody>
          <a:bodyPr/>
          <a:lstStyle>
            <a:lvl1pPr indent="0" marL="0">
              <a:buNone/>
              <a:defRPr sz="6142">
                <a:solidFill>
                  <a:schemeClr val="tx1"/>
                </a:solidFill>
              </a:defRPr>
            </a:lvl1pPr>
            <a:lvl2pPr indent="0" marL="1169975">
              <a:buNone/>
              <a:defRPr sz="5118">
                <a:solidFill>
                  <a:schemeClr val="tx1">
                    <a:tint val="75000"/>
                  </a:schemeClr>
                </a:solidFill>
              </a:defRPr>
            </a:lvl2pPr>
            <a:lvl3pPr indent="0" marL="2339950">
              <a:buNone/>
              <a:defRPr sz="4606">
                <a:solidFill>
                  <a:schemeClr val="tx1">
                    <a:tint val="75000"/>
                  </a:schemeClr>
                </a:solidFill>
              </a:defRPr>
            </a:lvl3pPr>
            <a:lvl4pPr indent="0" marL="3509924">
              <a:buNone/>
              <a:defRPr sz="4094">
                <a:solidFill>
                  <a:schemeClr val="tx1">
                    <a:tint val="75000"/>
                  </a:schemeClr>
                </a:solidFill>
              </a:defRPr>
            </a:lvl4pPr>
            <a:lvl5pPr indent="0" marL="4679899">
              <a:buNone/>
              <a:defRPr sz="4094">
                <a:solidFill>
                  <a:schemeClr val="tx1">
                    <a:tint val="75000"/>
                  </a:schemeClr>
                </a:solidFill>
              </a:defRPr>
            </a:lvl5pPr>
            <a:lvl6pPr indent="0" marL="5849874">
              <a:buNone/>
              <a:defRPr sz="4094">
                <a:solidFill>
                  <a:schemeClr val="tx1">
                    <a:tint val="75000"/>
                  </a:schemeClr>
                </a:solidFill>
              </a:defRPr>
            </a:lvl6pPr>
            <a:lvl7pPr indent="0" marL="7019849">
              <a:buNone/>
              <a:defRPr sz="4094">
                <a:solidFill>
                  <a:schemeClr val="tx1">
                    <a:tint val="75000"/>
                  </a:schemeClr>
                </a:solidFill>
              </a:defRPr>
            </a:lvl7pPr>
            <a:lvl8pPr indent="0" marL="8189824">
              <a:buNone/>
              <a:defRPr sz="4094">
                <a:solidFill>
                  <a:schemeClr val="tx1">
                    <a:tint val="75000"/>
                  </a:schemeClr>
                </a:solidFill>
              </a:defRPr>
            </a:lvl8pPr>
            <a:lvl9pPr indent="0" marL="9359798">
              <a:buNone/>
              <a:defRPr sz="4094">
                <a:solidFill>
                  <a:schemeClr val="tx1">
                    <a:tint val="75000"/>
                  </a:schemeClr>
                </a:solidFill>
              </a:defRPr>
            </a:lvl9pPr>
          </a:lstStyle>
          <a:p>
            <a:pPr lvl="0"/>
            <a:r>
              <a:rPr lang="en-US"/>
              <a:t>Click to edit Master text styles</a:t>
            </a:r>
          </a:p>
        </p:txBody>
      </p:sp>
      <p:sp>
        <p:nvSpPr>
          <p:cNvPr id="1048631" name="Date Placeholder 3"/>
          <p:cNvSpPr>
            <a:spLocks noGrp="1"/>
          </p:cNvSpPr>
          <p:nvPr>
            <p:ph type="dt" sz="half" idx="10"/>
          </p:nvPr>
        </p:nvSpPr>
        <p:spPr/>
        <p:txBody>
          <a:bodyPr/>
          <a:p>
            <a:fld id="{C8E2CD66-35E6-4A1E-BAC1-C460584AE0D6}" type="datetimeFigureOut">
              <a:rPr lang="es-MX" smtClean="0"/>
            </a:fld>
            <a:endParaRPr lang="es-MX"/>
          </a:p>
        </p:txBody>
      </p:sp>
      <p:sp>
        <p:nvSpPr>
          <p:cNvPr id="1048632" name="Footer Placeholder 4"/>
          <p:cNvSpPr>
            <a:spLocks noGrp="1"/>
          </p:cNvSpPr>
          <p:nvPr>
            <p:ph type="ftr" sz="quarter" idx="11"/>
          </p:nvPr>
        </p:nvSpPr>
        <p:spPr/>
        <p:txBody>
          <a:bodyPr/>
          <a:p>
            <a:endParaRPr lang="es-MX"/>
          </a:p>
        </p:txBody>
      </p:sp>
      <p:sp>
        <p:nvSpPr>
          <p:cNvPr id="1048633" name="Slide Number Placeholder 5"/>
          <p:cNvSpPr>
            <a:spLocks noGrp="1"/>
          </p:cNvSpPr>
          <p:nvPr>
            <p:ph type="sldNum" sz="quarter" idx="12"/>
          </p:nvPr>
        </p:nvSpPr>
        <p:spPr/>
        <p:txBody>
          <a:bodyPr/>
          <a:p>
            <a:fld id="{82E40551-4E52-402B-8B15-83D6177A27AA}" type="slidenum">
              <a:rPr lang="es-MX" smtClean="0"/>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24" name=""/>
        <p:cNvGrpSpPr/>
        <p:nvPr/>
      </p:nvGrpSpPr>
      <p:grpSpPr>
        <a:xfrm>
          <a:off x="0" y="0"/>
          <a:ext cx="0" cy="0"/>
          <a:chOff x="0" y="0"/>
          <a:chExt cx="0" cy="0"/>
        </a:xfrm>
      </p:grpSpPr>
      <p:sp>
        <p:nvSpPr>
          <p:cNvPr id="1048634" name="Title 1"/>
          <p:cNvSpPr>
            <a:spLocks noGrp="1"/>
          </p:cNvSpPr>
          <p:nvPr>
            <p:ph type="title"/>
          </p:nvPr>
        </p:nvSpPr>
        <p:spPr/>
        <p:txBody>
          <a:bodyPr/>
          <a:p>
            <a:r>
              <a:rPr lang="en-US"/>
              <a:t>Click to edit Master title style</a:t>
            </a:r>
            <a:endParaRPr dirty="0" lang="en-US"/>
          </a:p>
        </p:txBody>
      </p:sp>
      <p:sp>
        <p:nvSpPr>
          <p:cNvPr id="1048635" name="Content Placeholder 2"/>
          <p:cNvSpPr>
            <a:spLocks noGrp="1"/>
          </p:cNvSpPr>
          <p:nvPr>
            <p:ph sz="half" idx="1"/>
          </p:nvPr>
        </p:nvSpPr>
        <p:spPr>
          <a:xfrm>
            <a:off x="1608733" y="8634530"/>
            <a:ext cx="9944894" cy="20580217"/>
          </a:xfrm>
        </p:spPr>
        <p:txBody>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36" name="Content Placeholder 3"/>
          <p:cNvSpPr>
            <a:spLocks noGrp="1"/>
          </p:cNvSpPr>
          <p:nvPr>
            <p:ph sz="half" idx="2"/>
          </p:nvPr>
        </p:nvSpPr>
        <p:spPr>
          <a:xfrm>
            <a:off x="11846123" y="8634530"/>
            <a:ext cx="9944894" cy="20580217"/>
          </a:xfrm>
        </p:spPr>
        <p:txBody>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37" name="Date Placeholder 4"/>
          <p:cNvSpPr>
            <a:spLocks noGrp="1"/>
          </p:cNvSpPr>
          <p:nvPr>
            <p:ph type="dt" sz="half" idx="10"/>
          </p:nvPr>
        </p:nvSpPr>
        <p:spPr/>
        <p:txBody>
          <a:bodyPr/>
          <a:p>
            <a:fld id="{C8E2CD66-35E6-4A1E-BAC1-C460584AE0D6}" type="datetimeFigureOut">
              <a:rPr lang="es-MX" smtClean="0"/>
            </a:fld>
            <a:endParaRPr lang="es-MX"/>
          </a:p>
        </p:txBody>
      </p:sp>
      <p:sp>
        <p:nvSpPr>
          <p:cNvPr id="1048638" name="Footer Placeholder 5"/>
          <p:cNvSpPr>
            <a:spLocks noGrp="1"/>
          </p:cNvSpPr>
          <p:nvPr>
            <p:ph type="ftr" sz="quarter" idx="11"/>
          </p:nvPr>
        </p:nvSpPr>
        <p:spPr/>
        <p:txBody>
          <a:bodyPr/>
          <a:p>
            <a:endParaRPr lang="es-MX"/>
          </a:p>
        </p:txBody>
      </p:sp>
      <p:sp>
        <p:nvSpPr>
          <p:cNvPr id="1048639" name="Slide Number Placeholder 6"/>
          <p:cNvSpPr>
            <a:spLocks noGrp="1"/>
          </p:cNvSpPr>
          <p:nvPr>
            <p:ph type="sldNum" sz="quarter" idx="12"/>
          </p:nvPr>
        </p:nvSpPr>
        <p:spPr/>
        <p:txBody>
          <a:bodyPr/>
          <a:p>
            <a:fld id="{82E40551-4E52-402B-8B15-83D6177A27AA}" type="slidenum">
              <a:rPr lang="es-MX" smtClean="0"/>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25" name=""/>
        <p:cNvGrpSpPr/>
        <p:nvPr/>
      </p:nvGrpSpPr>
      <p:grpSpPr>
        <a:xfrm>
          <a:off x="0" y="0"/>
          <a:ext cx="0" cy="0"/>
          <a:chOff x="0" y="0"/>
          <a:chExt cx="0" cy="0"/>
        </a:xfrm>
      </p:grpSpPr>
      <p:sp>
        <p:nvSpPr>
          <p:cNvPr id="1048640" name="Title 1"/>
          <p:cNvSpPr>
            <a:spLocks noGrp="1"/>
          </p:cNvSpPr>
          <p:nvPr>
            <p:ph type="title"/>
          </p:nvPr>
        </p:nvSpPr>
        <p:spPr>
          <a:xfrm>
            <a:off x="1611781" y="1726913"/>
            <a:ext cx="20182284" cy="6269422"/>
          </a:xfrm>
        </p:spPr>
        <p:txBody>
          <a:bodyPr/>
          <a:p>
            <a:r>
              <a:rPr lang="en-US"/>
              <a:t>Click to edit Master title style</a:t>
            </a:r>
            <a:endParaRPr dirty="0" lang="en-US"/>
          </a:p>
        </p:txBody>
      </p:sp>
      <p:sp>
        <p:nvSpPr>
          <p:cNvPr id="1048641" name="Text Placeholder 2"/>
          <p:cNvSpPr>
            <a:spLocks noGrp="1"/>
          </p:cNvSpPr>
          <p:nvPr>
            <p:ph type="body" idx="1"/>
          </p:nvPr>
        </p:nvSpPr>
        <p:spPr>
          <a:xfrm>
            <a:off x="1611783" y="7951278"/>
            <a:ext cx="9899190" cy="3896799"/>
          </a:xfrm>
        </p:spPr>
        <p:txBody>
          <a:bodyPr anchor="b"/>
          <a:lstStyle>
            <a:lvl1pPr indent="0" marL="0">
              <a:buNone/>
              <a:defRPr b="1" sz="6142"/>
            </a:lvl1pPr>
            <a:lvl2pPr indent="0" marL="1169975">
              <a:buNone/>
              <a:defRPr b="1" sz="5118"/>
            </a:lvl2pPr>
            <a:lvl3pPr indent="0" marL="2339950">
              <a:buNone/>
              <a:defRPr b="1" sz="4606"/>
            </a:lvl3pPr>
            <a:lvl4pPr indent="0" marL="3509924">
              <a:buNone/>
              <a:defRPr b="1" sz="4094"/>
            </a:lvl4pPr>
            <a:lvl5pPr indent="0" marL="4679899">
              <a:buNone/>
              <a:defRPr b="1" sz="4094"/>
            </a:lvl5pPr>
            <a:lvl6pPr indent="0" marL="5849874">
              <a:buNone/>
              <a:defRPr b="1" sz="4094"/>
            </a:lvl6pPr>
            <a:lvl7pPr indent="0" marL="7019849">
              <a:buNone/>
              <a:defRPr b="1" sz="4094"/>
            </a:lvl7pPr>
            <a:lvl8pPr indent="0" marL="8189824">
              <a:buNone/>
              <a:defRPr b="1" sz="4094"/>
            </a:lvl8pPr>
            <a:lvl9pPr indent="0" marL="9359798">
              <a:buNone/>
              <a:defRPr b="1" sz="4094"/>
            </a:lvl9pPr>
          </a:lstStyle>
          <a:p>
            <a:pPr lvl="0"/>
            <a:r>
              <a:rPr lang="en-US"/>
              <a:t>Click to edit Master text styles</a:t>
            </a:r>
          </a:p>
        </p:txBody>
      </p:sp>
      <p:sp>
        <p:nvSpPr>
          <p:cNvPr id="1048642" name="Content Placeholder 3"/>
          <p:cNvSpPr>
            <a:spLocks noGrp="1"/>
          </p:cNvSpPr>
          <p:nvPr>
            <p:ph sz="half" idx="2"/>
          </p:nvPr>
        </p:nvSpPr>
        <p:spPr>
          <a:xfrm>
            <a:off x="1611783" y="11848077"/>
            <a:ext cx="9899190" cy="17426737"/>
          </a:xfrm>
        </p:spPr>
        <p:txBody>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43" name="Text Placeholder 4"/>
          <p:cNvSpPr>
            <a:spLocks noGrp="1"/>
          </p:cNvSpPr>
          <p:nvPr>
            <p:ph type="body" sz="quarter" idx="3"/>
          </p:nvPr>
        </p:nvSpPr>
        <p:spPr>
          <a:xfrm>
            <a:off x="11846124" y="7951278"/>
            <a:ext cx="9947942" cy="3896799"/>
          </a:xfrm>
        </p:spPr>
        <p:txBody>
          <a:bodyPr anchor="b"/>
          <a:lstStyle>
            <a:lvl1pPr indent="0" marL="0">
              <a:buNone/>
              <a:defRPr b="1" sz="6142"/>
            </a:lvl1pPr>
            <a:lvl2pPr indent="0" marL="1169975">
              <a:buNone/>
              <a:defRPr b="1" sz="5118"/>
            </a:lvl2pPr>
            <a:lvl3pPr indent="0" marL="2339950">
              <a:buNone/>
              <a:defRPr b="1" sz="4606"/>
            </a:lvl3pPr>
            <a:lvl4pPr indent="0" marL="3509924">
              <a:buNone/>
              <a:defRPr b="1" sz="4094"/>
            </a:lvl4pPr>
            <a:lvl5pPr indent="0" marL="4679899">
              <a:buNone/>
              <a:defRPr b="1" sz="4094"/>
            </a:lvl5pPr>
            <a:lvl6pPr indent="0" marL="5849874">
              <a:buNone/>
              <a:defRPr b="1" sz="4094"/>
            </a:lvl6pPr>
            <a:lvl7pPr indent="0" marL="7019849">
              <a:buNone/>
              <a:defRPr b="1" sz="4094"/>
            </a:lvl7pPr>
            <a:lvl8pPr indent="0" marL="8189824">
              <a:buNone/>
              <a:defRPr b="1" sz="4094"/>
            </a:lvl8pPr>
            <a:lvl9pPr indent="0" marL="9359798">
              <a:buNone/>
              <a:defRPr b="1" sz="4094"/>
            </a:lvl9pPr>
          </a:lstStyle>
          <a:p>
            <a:pPr lvl="0"/>
            <a:r>
              <a:rPr lang="en-US"/>
              <a:t>Click to edit Master text styles</a:t>
            </a:r>
          </a:p>
        </p:txBody>
      </p:sp>
      <p:sp>
        <p:nvSpPr>
          <p:cNvPr id="1048644" name="Content Placeholder 5"/>
          <p:cNvSpPr>
            <a:spLocks noGrp="1"/>
          </p:cNvSpPr>
          <p:nvPr>
            <p:ph sz="quarter" idx="4"/>
          </p:nvPr>
        </p:nvSpPr>
        <p:spPr>
          <a:xfrm>
            <a:off x="11846124" y="11848077"/>
            <a:ext cx="9947942" cy="17426737"/>
          </a:xfrm>
        </p:spPr>
        <p:txBody>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45" name="Date Placeholder 6"/>
          <p:cNvSpPr>
            <a:spLocks noGrp="1"/>
          </p:cNvSpPr>
          <p:nvPr>
            <p:ph type="dt" sz="half" idx="10"/>
          </p:nvPr>
        </p:nvSpPr>
        <p:spPr/>
        <p:txBody>
          <a:bodyPr/>
          <a:p>
            <a:fld id="{C8E2CD66-35E6-4A1E-BAC1-C460584AE0D6}" type="datetimeFigureOut">
              <a:rPr lang="es-MX" smtClean="0"/>
            </a:fld>
            <a:endParaRPr lang="es-MX"/>
          </a:p>
        </p:txBody>
      </p:sp>
      <p:sp>
        <p:nvSpPr>
          <p:cNvPr id="1048646" name="Footer Placeholder 7"/>
          <p:cNvSpPr>
            <a:spLocks noGrp="1"/>
          </p:cNvSpPr>
          <p:nvPr>
            <p:ph type="ftr" sz="quarter" idx="11"/>
          </p:nvPr>
        </p:nvSpPr>
        <p:spPr/>
        <p:txBody>
          <a:bodyPr/>
          <a:p>
            <a:endParaRPr lang="es-MX"/>
          </a:p>
        </p:txBody>
      </p:sp>
      <p:sp>
        <p:nvSpPr>
          <p:cNvPr id="1048647" name="Slide Number Placeholder 8"/>
          <p:cNvSpPr>
            <a:spLocks noGrp="1"/>
          </p:cNvSpPr>
          <p:nvPr>
            <p:ph type="sldNum" sz="quarter" idx="12"/>
          </p:nvPr>
        </p:nvSpPr>
        <p:spPr/>
        <p:txBody>
          <a:bodyPr/>
          <a:p>
            <a:fld id="{82E40551-4E52-402B-8B15-83D6177A27AA}" type="slidenum">
              <a:rPr lang="es-MX" smtClean="0"/>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18" name=""/>
        <p:cNvGrpSpPr/>
        <p:nvPr/>
      </p:nvGrpSpPr>
      <p:grpSpPr>
        <a:xfrm>
          <a:off x="0" y="0"/>
          <a:ext cx="0" cy="0"/>
          <a:chOff x="0" y="0"/>
          <a:chExt cx="0" cy="0"/>
        </a:xfrm>
      </p:grpSpPr>
      <p:sp>
        <p:nvSpPr>
          <p:cNvPr id="1048604" name="Title 1"/>
          <p:cNvSpPr>
            <a:spLocks noGrp="1"/>
          </p:cNvSpPr>
          <p:nvPr>
            <p:ph type="title"/>
          </p:nvPr>
        </p:nvSpPr>
        <p:spPr/>
        <p:txBody>
          <a:bodyPr/>
          <a:p>
            <a:r>
              <a:rPr lang="en-US"/>
              <a:t>Click to edit Master title style</a:t>
            </a:r>
            <a:endParaRPr dirty="0" lang="en-US"/>
          </a:p>
        </p:txBody>
      </p:sp>
      <p:sp>
        <p:nvSpPr>
          <p:cNvPr id="1048605" name="Date Placeholder 2"/>
          <p:cNvSpPr>
            <a:spLocks noGrp="1"/>
          </p:cNvSpPr>
          <p:nvPr>
            <p:ph type="dt" sz="half" idx="10"/>
          </p:nvPr>
        </p:nvSpPr>
        <p:spPr/>
        <p:txBody>
          <a:bodyPr/>
          <a:p>
            <a:fld id="{C8E2CD66-35E6-4A1E-BAC1-C460584AE0D6}" type="datetimeFigureOut">
              <a:rPr lang="es-MX" smtClean="0"/>
            </a:fld>
            <a:endParaRPr lang="es-MX"/>
          </a:p>
        </p:txBody>
      </p:sp>
      <p:sp>
        <p:nvSpPr>
          <p:cNvPr id="1048606" name="Footer Placeholder 3"/>
          <p:cNvSpPr>
            <a:spLocks noGrp="1"/>
          </p:cNvSpPr>
          <p:nvPr>
            <p:ph type="ftr" sz="quarter" idx="11"/>
          </p:nvPr>
        </p:nvSpPr>
        <p:spPr/>
        <p:txBody>
          <a:bodyPr/>
          <a:p>
            <a:endParaRPr lang="es-MX"/>
          </a:p>
        </p:txBody>
      </p:sp>
      <p:sp>
        <p:nvSpPr>
          <p:cNvPr id="1048607" name="Slide Number Placeholder 4"/>
          <p:cNvSpPr>
            <a:spLocks noGrp="1"/>
          </p:cNvSpPr>
          <p:nvPr>
            <p:ph type="sldNum" sz="quarter" idx="12"/>
          </p:nvPr>
        </p:nvSpPr>
        <p:spPr/>
        <p:txBody>
          <a:bodyPr/>
          <a:p>
            <a:fld id="{82E40551-4E52-402B-8B15-83D6177A27AA}" type="slidenum">
              <a:rPr lang="es-MX" smtClean="0"/>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15" name=""/>
        <p:cNvGrpSpPr/>
        <p:nvPr/>
      </p:nvGrpSpPr>
      <p:grpSpPr>
        <a:xfrm>
          <a:off x="0" y="0"/>
          <a:ext cx="0" cy="0"/>
          <a:chOff x="0" y="0"/>
          <a:chExt cx="0" cy="0"/>
        </a:xfrm>
      </p:grpSpPr>
      <p:sp>
        <p:nvSpPr>
          <p:cNvPr id="1048581" name="Date Placeholder 1"/>
          <p:cNvSpPr>
            <a:spLocks noGrp="1"/>
          </p:cNvSpPr>
          <p:nvPr>
            <p:ph type="dt" sz="half" idx="10"/>
          </p:nvPr>
        </p:nvSpPr>
        <p:spPr/>
        <p:txBody>
          <a:bodyPr/>
          <a:p>
            <a:fld id="{C8E2CD66-35E6-4A1E-BAC1-C460584AE0D6}" type="datetimeFigureOut">
              <a:rPr lang="es-MX" smtClean="0"/>
            </a:fld>
            <a:endParaRPr lang="es-MX"/>
          </a:p>
        </p:txBody>
      </p:sp>
      <p:sp>
        <p:nvSpPr>
          <p:cNvPr id="1048582" name="Footer Placeholder 2"/>
          <p:cNvSpPr>
            <a:spLocks noGrp="1"/>
          </p:cNvSpPr>
          <p:nvPr>
            <p:ph type="ftr" sz="quarter" idx="11"/>
          </p:nvPr>
        </p:nvSpPr>
        <p:spPr/>
        <p:txBody>
          <a:bodyPr/>
          <a:p>
            <a:endParaRPr lang="es-MX"/>
          </a:p>
        </p:txBody>
      </p:sp>
      <p:sp>
        <p:nvSpPr>
          <p:cNvPr id="1048583" name="Slide Number Placeholder 3"/>
          <p:cNvSpPr>
            <a:spLocks noGrp="1"/>
          </p:cNvSpPr>
          <p:nvPr>
            <p:ph type="sldNum" sz="quarter" idx="12"/>
          </p:nvPr>
        </p:nvSpPr>
        <p:spPr/>
        <p:txBody>
          <a:bodyPr/>
          <a:p>
            <a:fld id="{82E40551-4E52-402B-8B15-83D6177A27AA}" type="slidenum">
              <a:rPr lang="es-MX" smtClean="0"/>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26" name=""/>
        <p:cNvGrpSpPr/>
        <p:nvPr/>
      </p:nvGrpSpPr>
      <p:grpSpPr>
        <a:xfrm>
          <a:off x="0" y="0"/>
          <a:ext cx="0" cy="0"/>
          <a:chOff x="0" y="0"/>
          <a:chExt cx="0" cy="0"/>
        </a:xfrm>
      </p:grpSpPr>
      <p:sp>
        <p:nvSpPr>
          <p:cNvPr id="1048648" name="Title 1"/>
          <p:cNvSpPr>
            <a:spLocks noGrp="1"/>
          </p:cNvSpPr>
          <p:nvPr>
            <p:ph type="title"/>
          </p:nvPr>
        </p:nvSpPr>
        <p:spPr>
          <a:xfrm>
            <a:off x="1611781" y="2162387"/>
            <a:ext cx="7547028" cy="7568353"/>
          </a:xfrm>
        </p:spPr>
        <p:txBody>
          <a:bodyPr anchor="b"/>
          <a:lstStyle>
            <a:lvl1pPr>
              <a:defRPr sz="8189"/>
            </a:lvl1pPr>
          </a:lstStyle>
          <a:p>
            <a:r>
              <a:rPr lang="en-US"/>
              <a:t>Click to edit Master title style</a:t>
            </a:r>
            <a:endParaRPr dirty="0" lang="en-US"/>
          </a:p>
        </p:txBody>
      </p:sp>
      <p:sp>
        <p:nvSpPr>
          <p:cNvPr id="1048649" name="Content Placeholder 2"/>
          <p:cNvSpPr>
            <a:spLocks noGrp="1"/>
          </p:cNvSpPr>
          <p:nvPr>
            <p:ph idx="1"/>
          </p:nvPr>
        </p:nvSpPr>
        <p:spPr>
          <a:xfrm>
            <a:off x="9947942" y="4670162"/>
            <a:ext cx="11846123" cy="23050441"/>
          </a:xfrm>
        </p:spPr>
        <p:txBody>
          <a:bodyPr/>
          <a:lstStyle>
            <a:lvl1pPr>
              <a:defRPr sz="8189"/>
            </a:lvl1pPr>
            <a:lvl2pPr>
              <a:defRPr sz="7165"/>
            </a:lvl2pPr>
            <a:lvl3pPr>
              <a:defRPr sz="6142"/>
            </a:lvl3pPr>
            <a:lvl4pPr>
              <a:defRPr sz="5118"/>
            </a:lvl4pPr>
            <a:lvl5pPr>
              <a:defRPr sz="5118"/>
            </a:lvl5pPr>
            <a:lvl6pPr>
              <a:defRPr sz="5118"/>
            </a:lvl6pPr>
            <a:lvl7pPr>
              <a:defRPr sz="5118"/>
            </a:lvl7pPr>
            <a:lvl8pPr>
              <a:defRPr sz="5118"/>
            </a:lvl8pPr>
            <a:lvl9pPr>
              <a:defRPr sz="51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50" name="Text Placeholder 3"/>
          <p:cNvSpPr>
            <a:spLocks noGrp="1"/>
          </p:cNvSpPr>
          <p:nvPr>
            <p:ph type="body" sz="half" idx="2"/>
          </p:nvPr>
        </p:nvSpPr>
        <p:spPr>
          <a:xfrm>
            <a:off x="1611781" y="9730740"/>
            <a:ext cx="7547028" cy="18027400"/>
          </a:xfrm>
        </p:spPr>
        <p:txBody>
          <a:bodyPr/>
          <a:lstStyle>
            <a:lvl1pPr indent="0" marL="0">
              <a:buNone/>
              <a:defRPr sz="4094"/>
            </a:lvl1pPr>
            <a:lvl2pPr indent="0" marL="1169975">
              <a:buNone/>
              <a:defRPr sz="3583"/>
            </a:lvl2pPr>
            <a:lvl3pPr indent="0" marL="2339950">
              <a:buNone/>
              <a:defRPr sz="3071"/>
            </a:lvl3pPr>
            <a:lvl4pPr indent="0" marL="3509924">
              <a:buNone/>
              <a:defRPr sz="2559"/>
            </a:lvl4pPr>
            <a:lvl5pPr indent="0" marL="4679899">
              <a:buNone/>
              <a:defRPr sz="2559"/>
            </a:lvl5pPr>
            <a:lvl6pPr indent="0" marL="5849874">
              <a:buNone/>
              <a:defRPr sz="2559"/>
            </a:lvl6pPr>
            <a:lvl7pPr indent="0" marL="7019849">
              <a:buNone/>
              <a:defRPr sz="2559"/>
            </a:lvl7pPr>
            <a:lvl8pPr indent="0" marL="8189824">
              <a:buNone/>
              <a:defRPr sz="2559"/>
            </a:lvl8pPr>
            <a:lvl9pPr indent="0" marL="9359798">
              <a:buNone/>
              <a:defRPr sz="2559"/>
            </a:lvl9pPr>
          </a:lstStyle>
          <a:p>
            <a:pPr lvl="0"/>
            <a:r>
              <a:rPr lang="en-US"/>
              <a:t>Click to edit Master text styles</a:t>
            </a:r>
          </a:p>
        </p:txBody>
      </p:sp>
      <p:sp>
        <p:nvSpPr>
          <p:cNvPr id="1048651" name="Date Placeholder 4"/>
          <p:cNvSpPr>
            <a:spLocks noGrp="1"/>
          </p:cNvSpPr>
          <p:nvPr>
            <p:ph type="dt" sz="half" idx="10"/>
          </p:nvPr>
        </p:nvSpPr>
        <p:spPr/>
        <p:txBody>
          <a:bodyPr/>
          <a:p>
            <a:fld id="{C8E2CD66-35E6-4A1E-BAC1-C460584AE0D6}" type="datetimeFigureOut">
              <a:rPr lang="es-MX" smtClean="0"/>
            </a:fld>
            <a:endParaRPr lang="es-MX"/>
          </a:p>
        </p:txBody>
      </p:sp>
      <p:sp>
        <p:nvSpPr>
          <p:cNvPr id="1048652" name="Footer Placeholder 5"/>
          <p:cNvSpPr>
            <a:spLocks noGrp="1"/>
          </p:cNvSpPr>
          <p:nvPr>
            <p:ph type="ftr" sz="quarter" idx="11"/>
          </p:nvPr>
        </p:nvSpPr>
        <p:spPr/>
        <p:txBody>
          <a:bodyPr/>
          <a:p>
            <a:endParaRPr lang="es-MX"/>
          </a:p>
        </p:txBody>
      </p:sp>
      <p:sp>
        <p:nvSpPr>
          <p:cNvPr id="1048653" name="Slide Number Placeholder 6"/>
          <p:cNvSpPr>
            <a:spLocks noGrp="1"/>
          </p:cNvSpPr>
          <p:nvPr>
            <p:ph type="sldNum" sz="quarter" idx="12"/>
          </p:nvPr>
        </p:nvSpPr>
        <p:spPr/>
        <p:txBody>
          <a:bodyPr/>
          <a:p>
            <a:fld id="{82E40551-4E52-402B-8B15-83D6177A27AA}" type="slidenum">
              <a:rPr lang="es-MX" smtClean="0"/>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21" name=""/>
        <p:cNvGrpSpPr/>
        <p:nvPr/>
      </p:nvGrpSpPr>
      <p:grpSpPr>
        <a:xfrm>
          <a:off x="0" y="0"/>
          <a:ext cx="0" cy="0"/>
          <a:chOff x="0" y="0"/>
          <a:chExt cx="0" cy="0"/>
        </a:xfrm>
      </p:grpSpPr>
      <p:sp>
        <p:nvSpPr>
          <p:cNvPr id="1048618" name="Title 1"/>
          <p:cNvSpPr>
            <a:spLocks noGrp="1"/>
          </p:cNvSpPr>
          <p:nvPr>
            <p:ph type="title"/>
          </p:nvPr>
        </p:nvSpPr>
        <p:spPr>
          <a:xfrm>
            <a:off x="1611781" y="2162387"/>
            <a:ext cx="7547028" cy="7568353"/>
          </a:xfrm>
        </p:spPr>
        <p:txBody>
          <a:bodyPr anchor="b"/>
          <a:lstStyle>
            <a:lvl1pPr>
              <a:defRPr sz="8189"/>
            </a:lvl1pPr>
          </a:lstStyle>
          <a:p>
            <a:r>
              <a:rPr lang="en-US"/>
              <a:t>Click to edit Master title style</a:t>
            </a:r>
            <a:endParaRPr dirty="0" lang="en-US"/>
          </a:p>
        </p:txBody>
      </p:sp>
      <p:sp>
        <p:nvSpPr>
          <p:cNvPr id="1048619" name="Picture Placeholder 2"/>
          <p:cNvSpPr>
            <a:spLocks noChangeAspect="1" noGrp="1"/>
          </p:cNvSpPr>
          <p:nvPr>
            <p:ph type="pic" idx="1"/>
          </p:nvPr>
        </p:nvSpPr>
        <p:spPr>
          <a:xfrm>
            <a:off x="9947942" y="4670162"/>
            <a:ext cx="11846123" cy="23050441"/>
          </a:xfrm>
        </p:spPr>
        <p:txBody>
          <a:bodyPr anchor="t"/>
          <a:lstStyle>
            <a:lvl1pPr indent="0" marL="0">
              <a:buNone/>
              <a:defRPr sz="8189"/>
            </a:lvl1pPr>
            <a:lvl2pPr indent="0" marL="1169975">
              <a:buNone/>
              <a:defRPr sz="7165"/>
            </a:lvl2pPr>
            <a:lvl3pPr indent="0" marL="2339950">
              <a:buNone/>
              <a:defRPr sz="6142"/>
            </a:lvl3pPr>
            <a:lvl4pPr indent="0" marL="3509924">
              <a:buNone/>
              <a:defRPr sz="5118"/>
            </a:lvl4pPr>
            <a:lvl5pPr indent="0" marL="4679899">
              <a:buNone/>
              <a:defRPr sz="5118"/>
            </a:lvl5pPr>
            <a:lvl6pPr indent="0" marL="5849874">
              <a:buNone/>
              <a:defRPr sz="5118"/>
            </a:lvl6pPr>
            <a:lvl7pPr indent="0" marL="7019849">
              <a:buNone/>
              <a:defRPr sz="5118"/>
            </a:lvl7pPr>
            <a:lvl8pPr indent="0" marL="8189824">
              <a:buNone/>
              <a:defRPr sz="5118"/>
            </a:lvl8pPr>
            <a:lvl9pPr indent="0" marL="9359798">
              <a:buNone/>
              <a:defRPr sz="5118"/>
            </a:lvl9pPr>
          </a:lstStyle>
          <a:p>
            <a:r>
              <a:rPr lang="en-US"/>
              <a:t>Click icon to add picture</a:t>
            </a:r>
            <a:endParaRPr dirty="0" lang="en-US"/>
          </a:p>
        </p:txBody>
      </p:sp>
      <p:sp>
        <p:nvSpPr>
          <p:cNvPr id="1048620" name="Text Placeholder 3"/>
          <p:cNvSpPr>
            <a:spLocks noGrp="1"/>
          </p:cNvSpPr>
          <p:nvPr>
            <p:ph type="body" sz="half" idx="2"/>
          </p:nvPr>
        </p:nvSpPr>
        <p:spPr>
          <a:xfrm>
            <a:off x="1611781" y="9730740"/>
            <a:ext cx="7547028" cy="18027400"/>
          </a:xfrm>
        </p:spPr>
        <p:txBody>
          <a:bodyPr/>
          <a:lstStyle>
            <a:lvl1pPr indent="0" marL="0">
              <a:buNone/>
              <a:defRPr sz="4094"/>
            </a:lvl1pPr>
            <a:lvl2pPr indent="0" marL="1169975">
              <a:buNone/>
              <a:defRPr sz="3583"/>
            </a:lvl2pPr>
            <a:lvl3pPr indent="0" marL="2339950">
              <a:buNone/>
              <a:defRPr sz="3071"/>
            </a:lvl3pPr>
            <a:lvl4pPr indent="0" marL="3509924">
              <a:buNone/>
              <a:defRPr sz="2559"/>
            </a:lvl4pPr>
            <a:lvl5pPr indent="0" marL="4679899">
              <a:buNone/>
              <a:defRPr sz="2559"/>
            </a:lvl5pPr>
            <a:lvl6pPr indent="0" marL="5849874">
              <a:buNone/>
              <a:defRPr sz="2559"/>
            </a:lvl6pPr>
            <a:lvl7pPr indent="0" marL="7019849">
              <a:buNone/>
              <a:defRPr sz="2559"/>
            </a:lvl7pPr>
            <a:lvl8pPr indent="0" marL="8189824">
              <a:buNone/>
              <a:defRPr sz="2559"/>
            </a:lvl8pPr>
            <a:lvl9pPr indent="0" marL="9359798">
              <a:buNone/>
              <a:defRPr sz="2559"/>
            </a:lvl9pPr>
          </a:lstStyle>
          <a:p>
            <a:pPr lvl="0"/>
            <a:r>
              <a:rPr lang="en-US"/>
              <a:t>Click to edit Master text styles</a:t>
            </a:r>
          </a:p>
        </p:txBody>
      </p:sp>
      <p:sp>
        <p:nvSpPr>
          <p:cNvPr id="1048621" name="Date Placeholder 4"/>
          <p:cNvSpPr>
            <a:spLocks noGrp="1"/>
          </p:cNvSpPr>
          <p:nvPr>
            <p:ph type="dt" sz="half" idx="10"/>
          </p:nvPr>
        </p:nvSpPr>
        <p:spPr/>
        <p:txBody>
          <a:bodyPr/>
          <a:p>
            <a:fld id="{C8E2CD66-35E6-4A1E-BAC1-C460584AE0D6}" type="datetimeFigureOut">
              <a:rPr lang="es-MX" smtClean="0"/>
            </a:fld>
            <a:endParaRPr lang="es-MX"/>
          </a:p>
        </p:txBody>
      </p:sp>
      <p:sp>
        <p:nvSpPr>
          <p:cNvPr id="1048622" name="Footer Placeholder 5"/>
          <p:cNvSpPr>
            <a:spLocks noGrp="1"/>
          </p:cNvSpPr>
          <p:nvPr>
            <p:ph type="ftr" sz="quarter" idx="11"/>
          </p:nvPr>
        </p:nvSpPr>
        <p:spPr/>
        <p:txBody>
          <a:bodyPr/>
          <a:p>
            <a:endParaRPr lang="es-MX"/>
          </a:p>
        </p:txBody>
      </p:sp>
      <p:sp>
        <p:nvSpPr>
          <p:cNvPr id="1048623" name="Slide Number Placeholder 6"/>
          <p:cNvSpPr>
            <a:spLocks noGrp="1"/>
          </p:cNvSpPr>
          <p:nvPr>
            <p:ph type="sldNum" sz="quarter" idx="12"/>
          </p:nvPr>
        </p:nvSpPr>
        <p:spPr/>
        <p:txBody>
          <a:bodyPr/>
          <a:p>
            <a:fld id="{82E40551-4E52-402B-8B15-83D6177A27AA}" type="slidenum">
              <a:rPr lang="es-MX" smtClean="0"/>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3" name=""/>
        <p:cNvGrpSpPr/>
        <p:nvPr/>
      </p:nvGrpSpPr>
      <p:grpSpPr>
        <a:xfrm>
          <a:off x="0" y="0"/>
          <a:ext cx="0" cy="0"/>
          <a:chOff x="0" y="0"/>
          <a:chExt cx="0" cy="0"/>
        </a:xfrm>
      </p:grpSpPr>
      <p:sp>
        <p:nvSpPr>
          <p:cNvPr id="1048576" name="Title Placeholder 1"/>
          <p:cNvSpPr>
            <a:spLocks noGrp="1"/>
          </p:cNvSpPr>
          <p:nvPr>
            <p:ph type="title"/>
          </p:nvPr>
        </p:nvSpPr>
        <p:spPr>
          <a:xfrm>
            <a:off x="1608733" y="1726913"/>
            <a:ext cx="20182284" cy="6269422"/>
          </a:xfrm>
          <a:prstGeom prst="rect"/>
        </p:spPr>
        <p:txBody>
          <a:bodyPr anchor="ctr" bIns="45720" lIns="91440" rIns="91440" rtlCol="0" tIns="45720" vert="horz">
            <a:normAutofit/>
          </a:bodyPr>
          <a:p>
            <a:r>
              <a:rPr lang="en-US"/>
              <a:t>Click to edit Master title style</a:t>
            </a:r>
            <a:endParaRPr dirty="0" lang="en-US"/>
          </a:p>
        </p:txBody>
      </p:sp>
      <p:sp>
        <p:nvSpPr>
          <p:cNvPr id="1048577" name="Text Placeholder 2"/>
          <p:cNvSpPr>
            <a:spLocks noGrp="1"/>
          </p:cNvSpPr>
          <p:nvPr>
            <p:ph type="body" idx="1"/>
          </p:nvPr>
        </p:nvSpPr>
        <p:spPr>
          <a:xfrm>
            <a:off x="1608733" y="8634530"/>
            <a:ext cx="20182284" cy="20580217"/>
          </a:xfrm>
          <a:prstGeom prst="rect"/>
        </p:spPr>
        <p:txBody>
          <a:bodyPr bIns="45720" lIns="91440" rIns="91440" rtlCol="0" tIns="45720" vert="horz">
            <a:normAutofit/>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578" name="Date Placeholder 3"/>
          <p:cNvSpPr>
            <a:spLocks noGrp="1"/>
          </p:cNvSpPr>
          <p:nvPr>
            <p:ph type="dt" sz="half" idx="2"/>
          </p:nvPr>
        </p:nvSpPr>
        <p:spPr>
          <a:xfrm>
            <a:off x="1608733" y="30063188"/>
            <a:ext cx="5264944" cy="1726906"/>
          </a:xfrm>
          <a:prstGeom prst="rect"/>
        </p:spPr>
        <p:txBody>
          <a:bodyPr anchor="ctr" bIns="45720" lIns="91440" rIns="91440" rtlCol="0" tIns="45720" vert="horz"/>
          <a:lstStyle>
            <a:lvl1pPr algn="l">
              <a:defRPr sz="3071">
                <a:solidFill>
                  <a:schemeClr val="tx1">
                    <a:tint val="75000"/>
                  </a:schemeClr>
                </a:solidFill>
              </a:defRPr>
            </a:lvl1pPr>
          </a:lstStyle>
          <a:p>
            <a:fld id="{C8E2CD66-35E6-4A1E-BAC1-C460584AE0D6}" type="datetimeFigureOut">
              <a:rPr lang="es-MX" smtClean="0"/>
            </a:fld>
            <a:endParaRPr lang="es-MX"/>
          </a:p>
        </p:txBody>
      </p:sp>
      <p:sp>
        <p:nvSpPr>
          <p:cNvPr id="1048579" name="Footer Placeholder 4"/>
          <p:cNvSpPr>
            <a:spLocks noGrp="1"/>
          </p:cNvSpPr>
          <p:nvPr>
            <p:ph type="ftr" sz="quarter" idx="3"/>
          </p:nvPr>
        </p:nvSpPr>
        <p:spPr>
          <a:xfrm>
            <a:off x="7751167" y="30063188"/>
            <a:ext cx="7897416" cy="1726906"/>
          </a:xfrm>
          <a:prstGeom prst="rect"/>
        </p:spPr>
        <p:txBody>
          <a:bodyPr anchor="ctr" bIns="45720" lIns="91440" rIns="91440" rtlCol="0" tIns="45720" vert="horz"/>
          <a:lstStyle>
            <a:lvl1pPr algn="ctr">
              <a:defRPr sz="3071">
                <a:solidFill>
                  <a:schemeClr val="tx1">
                    <a:tint val="75000"/>
                  </a:schemeClr>
                </a:solidFill>
              </a:defRPr>
            </a:lvl1pPr>
          </a:lstStyle>
          <a:p>
            <a:endParaRPr lang="es-MX"/>
          </a:p>
        </p:txBody>
      </p:sp>
      <p:sp>
        <p:nvSpPr>
          <p:cNvPr id="1048580" name="Slide Number Placeholder 5"/>
          <p:cNvSpPr>
            <a:spLocks noGrp="1"/>
          </p:cNvSpPr>
          <p:nvPr>
            <p:ph type="sldNum" sz="quarter" idx="4"/>
          </p:nvPr>
        </p:nvSpPr>
        <p:spPr>
          <a:xfrm>
            <a:off x="16526073" y="30063188"/>
            <a:ext cx="5264944" cy="1726906"/>
          </a:xfrm>
          <a:prstGeom prst="rect"/>
        </p:spPr>
        <p:txBody>
          <a:bodyPr anchor="ctr" bIns="45720" lIns="91440" rIns="91440" rtlCol="0" tIns="45720" vert="horz"/>
          <a:lstStyle>
            <a:lvl1pPr algn="r">
              <a:defRPr sz="3071">
                <a:solidFill>
                  <a:schemeClr val="tx1">
                    <a:tint val="75000"/>
                  </a:schemeClr>
                </a:solidFill>
              </a:defRPr>
            </a:lvl1pPr>
          </a:lstStyle>
          <a:p>
            <a:fld id="{82E40551-4E52-402B-8B15-83D6177A27AA}" type="slidenum">
              <a:rPr lang="es-MX" smtClean="0"/>
            </a:fld>
            <a:endParaRPr lang="es-MX"/>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2339950" eaLnBrk="1" hangingPunct="1" latinLnBrk="0" rtl="0">
        <a:lnSpc>
          <a:spcPct val="90000"/>
        </a:lnSpc>
        <a:spcBef>
          <a:spcPct val="0"/>
        </a:spcBef>
        <a:buNone/>
        <a:defRPr sz="11260" kern="1200">
          <a:solidFill>
            <a:schemeClr val="tx1"/>
          </a:solidFill>
          <a:latin typeface="+mj-lt"/>
          <a:ea typeface="+mj-ea"/>
          <a:cs typeface="+mj-cs"/>
        </a:defRPr>
      </a:lvl1pPr>
    </p:titleStyle>
    <p:bodyStyle>
      <a:lvl1pPr algn="l" defTabSz="2339950" eaLnBrk="1" hangingPunct="1" indent="-584987" latinLnBrk="0" marL="584987" rtl="0">
        <a:lnSpc>
          <a:spcPct val="90000"/>
        </a:lnSpc>
        <a:spcBef>
          <a:spcPts val="2559"/>
        </a:spcBef>
        <a:buFont typeface="Arial" panose="020B0604020202020204" pitchFamily="34" charset="0"/>
        <a:buChar char="•"/>
        <a:defRPr sz="7165" kern="1200">
          <a:solidFill>
            <a:schemeClr val="tx1"/>
          </a:solidFill>
          <a:latin typeface="+mn-lt"/>
          <a:ea typeface="+mn-ea"/>
          <a:cs typeface="+mn-cs"/>
        </a:defRPr>
      </a:lvl1pPr>
      <a:lvl2pPr algn="l" defTabSz="2339950" eaLnBrk="1" hangingPunct="1" indent="-584987" latinLnBrk="0" marL="1754962" rtl="0">
        <a:lnSpc>
          <a:spcPct val="90000"/>
        </a:lnSpc>
        <a:spcBef>
          <a:spcPts val="1280"/>
        </a:spcBef>
        <a:buFont typeface="Arial" panose="020B0604020202020204" pitchFamily="34" charset="0"/>
        <a:buChar char="•"/>
        <a:defRPr sz="6142" kern="1200">
          <a:solidFill>
            <a:schemeClr val="tx1"/>
          </a:solidFill>
          <a:latin typeface="+mn-lt"/>
          <a:ea typeface="+mn-ea"/>
          <a:cs typeface="+mn-cs"/>
        </a:defRPr>
      </a:lvl2pPr>
      <a:lvl3pPr algn="l" defTabSz="2339950" eaLnBrk="1" hangingPunct="1" indent="-584987" latinLnBrk="0" marL="2924937" rtl="0">
        <a:lnSpc>
          <a:spcPct val="90000"/>
        </a:lnSpc>
        <a:spcBef>
          <a:spcPts val="1280"/>
        </a:spcBef>
        <a:buFont typeface="Arial" panose="020B0604020202020204" pitchFamily="34" charset="0"/>
        <a:buChar char="•"/>
        <a:defRPr sz="5118" kern="1200">
          <a:solidFill>
            <a:schemeClr val="tx1"/>
          </a:solidFill>
          <a:latin typeface="+mn-lt"/>
          <a:ea typeface="+mn-ea"/>
          <a:cs typeface="+mn-cs"/>
        </a:defRPr>
      </a:lvl3pPr>
      <a:lvl4pPr algn="l" defTabSz="2339950" eaLnBrk="1" hangingPunct="1" indent="-584987" latinLnBrk="0" marL="4094912" rtl="0">
        <a:lnSpc>
          <a:spcPct val="90000"/>
        </a:lnSpc>
        <a:spcBef>
          <a:spcPts val="1280"/>
        </a:spcBef>
        <a:buFont typeface="Arial" panose="020B0604020202020204" pitchFamily="34" charset="0"/>
        <a:buChar char="•"/>
        <a:defRPr sz="4606" kern="1200">
          <a:solidFill>
            <a:schemeClr val="tx1"/>
          </a:solidFill>
          <a:latin typeface="+mn-lt"/>
          <a:ea typeface="+mn-ea"/>
          <a:cs typeface="+mn-cs"/>
        </a:defRPr>
      </a:lvl4pPr>
      <a:lvl5pPr algn="l" defTabSz="2339950" eaLnBrk="1" hangingPunct="1" indent="-584987" latinLnBrk="0" marL="5264887" rtl="0">
        <a:lnSpc>
          <a:spcPct val="90000"/>
        </a:lnSpc>
        <a:spcBef>
          <a:spcPts val="1280"/>
        </a:spcBef>
        <a:buFont typeface="Arial" panose="020B0604020202020204" pitchFamily="34" charset="0"/>
        <a:buChar char="•"/>
        <a:defRPr sz="4606" kern="1200">
          <a:solidFill>
            <a:schemeClr val="tx1"/>
          </a:solidFill>
          <a:latin typeface="+mn-lt"/>
          <a:ea typeface="+mn-ea"/>
          <a:cs typeface="+mn-cs"/>
        </a:defRPr>
      </a:lvl5pPr>
      <a:lvl6pPr algn="l" defTabSz="2339950" eaLnBrk="1" hangingPunct="1" indent="-584987" latinLnBrk="0" marL="6434861" rtl="0">
        <a:lnSpc>
          <a:spcPct val="90000"/>
        </a:lnSpc>
        <a:spcBef>
          <a:spcPts val="1280"/>
        </a:spcBef>
        <a:buFont typeface="Arial" panose="020B0604020202020204" pitchFamily="34" charset="0"/>
        <a:buChar char="•"/>
        <a:defRPr sz="4606" kern="1200">
          <a:solidFill>
            <a:schemeClr val="tx1"/>
          </a:solidFill>
          <a:latin typeface="+mn-lt"/>
          <a:ea typeface="+mn-ea"/>
          <a:cs typeface="+mn-cs"/>
        </a:defRPr>
      </a:lvl6pPr>
      <a:lvl7pPr algn="l" defTabSz="2339950" eaLnBrk="1" hangingPunct="1" indent="-584987" latinLnBrk="0" marL="7604836" rtl="0">
        <a:lnSpc>
          <a:spcPct val="90000"/>
        </a:lnSpc>
        <a:spcBef>
          <a:spcPts val="1280"/>
        </a:spcBef>
        <a:buFont typeface="Arial" panose="020B0604020202020204" pitchFamily="34" charset="0"/>
        <a:buChar char="•"/>
        <a:defRPr sz="4606" kern="1200">
          <a:solidFill>
            <a:schemeClr val="tx1"/>
          </a:solidFill>
          <a:latin typeface="+mn-lt"/>
          <a:ea typeface="+mn-ea"/>
          <a:cs typeface="+mn-cs"/>
        </a:defRPr>
      </a:lvl7pPr>
      <a:lvl8pPr algn="l" defTabSz="2339950" eaLnBrk="1" hangingPunct="1" indent="-584987" latinLnBrk="0" marL="8774811" rtl="0">
        <a:lnSpc>
          <a:spcPct val="90000"/>
        </a:lnSpc>
        <a:spcBef>
          <a:spcPts val="1280"/>
        </a:spcBef>
        <a:buFont typeface="Arial" panose="020B0604020202020204" pitchFamily="34" charset="0"/>
        <a:buChar char="•"/>
        <a:defRPr sz="4606" kern="1200">
          <a:solidFill>
            <a:schemeClr val="tx1"/>
          </a:solidFill>
          <a:latin typeface="+mn-lt"/>
          <a:ea typeface="+mn-ea"/>
          <a:cs typeface="+mn-cs"/>
        </a:defRPr>
      </a:lvl8pPr>
      <a:lvl9pPr algn="l" defTabSz="2339950" eaLnBrk="1" hangingPunct="1" indent="-584987" latinLnBrk="0" marL="9944786" rtl="0">
        <a:lnSpc>
          <a:spcPct val="90000"/>
        </a:lnSpc>
        <a:spcBef>
          <a:spcPts val="1280"/>
        </a:spcBef>
        <a:buFont typeface="Arial" panose="020B0604020202020204" pitchFamily="34" charset="0"/>
        <a:buChar char="•"/>
        <a:defRPr sz="4606" kern="1200">
          <a:solidFill>
            <a:schemeClr val="tx1"/>
          </a:solidFill>
          <a:latin typeface="+mn-lt"/>
          <a:ea typeface="+mn-ea"/>
          <a:cs typeface="+mn-cs"/>
        </a:defRPr>
      </a:lvl9pPr>
    </p:bodyStyle>
    <p:otherStyle>
      <a:defPPr>
        <a:defRPr lang="en-US"/>
      </a:defPPr>
      <a:lvl1pPr algn="l" defTabSz="2339950" eaLnBrk="1" hangingPunct="1" latinLnBrk="0" marL="0" rtl="0">
        <a:defRPr sz="4606" kern="1200">
          <a:solidFill>
            <a:schemeClr val="tx1"/>
          </a:solidFill>
          <a:latin typeface="+mn-lt"/>
          <a:ea typeface="+mn-ea"/>
          <a:cs typeface="+mn-cs"/>
        </a:defRPr>
      </a:lvl1pPr>
      <a:lvl2pPr algn="l" defTabSz="2339950" eaLnBrk="1" hangingPunct="1" latinLnBrk="0" marL="1169975" rtl="0">
        <a:defRPr sz="4606" kern="1200">
          <a:solidFill>
            <a:schemeClr val="tx1"/>
          </a:solidFill>
          <a:latin typeface="+mn-lt"/>
          <a:ea typeface="+mn-ea"/>
          <a:cs typeface="+mn-cs"/>
        </a:defRPr>
      </a:lvl2pPr>
      <a:lvl3pPr algn="l" defTabSz="2339950" eaLnBrk="1" hangingPunct="1" latinLnBrk="0" marL="2339950" rtl="0">
        <a:defRPr sz="4606" kern="1200">
          <a:solidFill>
            <a:schemeClr val="tx1"/>
          </a:solidFill>
          <a:latin typeface="+mn-lt"/>
          <a:ea typeface="+mn-ea"/>
          <a:cs typeface="+mn-cs"/>
        </a:defRPr>
      </a:lvl3pPr>
      <a:lvl4pPr algn="l" defTabSz="2339950" eaLnBrk="1" hangingPunct="1" latinLnBrk="0" marL="3509924" rtl="0">
        <a:defRPr sz="4606" kern="1200">
          <a:solidFill>
            <a:schemeClr val="tx1"/>
          </a:solidFill>
          <a:latin typeface="+mn-lt"/>
          <a:ea typeface="+mn-ea"/>
          <a:cs typeface="+mn-cs"/>
        </a:defRPr>
      </a:lvl4pPr>
      <a:lvl5pPr algn="l" defTabSz="2339950" eaLnBrk="1" hangingPunct="1" latinLnBrk="0" marL="4679899" rtl="0">
        <a:defRPr sz="4606" kern="1200">
          <a:solidFill>
            <a:schemeClr val="tx1"/>
          </a:solidFill>
          <a:latin typeface="+mn-lt"/>
          <a:ea typeface="+mn-ea"/>
          <a:cs typeface="+mn-cs"/>
        </a:defRPr>
      </a:lvl5pPr>
      <a:lvl6pPr algn="l" defTabSz="2339950" eaLnBrk="1" hangingPunct="1" latinLnBrk="0" marL="5849874" rtl="0">
        <a:defRPr sz="4606" kern="1200">
          <a:solidFill>
            <a:schemeClr val="tx1"/>
          </a:solidFill>
          <a:latin typeface="+mn-lt"/>
          <a:ea typeface="+mn-ea"/>
          <a:cs typeface="+mn-cs"/>
        </a:defRPr>
      </a:lvl6pPr>
      <a:lvl7pPr algn="l" defTabSz="2339950" eaLnBrk="1" hangingPunct="1" latinLnBrk="0" marL="7019849" rtl="0">
        <a:defRPr sz="4606" kern="1200">
          <a:solidFill>
            <a:schemeClr val="tx1"/>
          </a:solidFill>
          <a:latin typeface="+mn-lt"/>
          <a:ea typeface="+mn-ea"/>
          <a:cs typeface="+mn-cs"/>
        </a:defRPr>
      </a:lvl7pPr>
      <a:lvl8pPr algn="l" defTabSz="2339950" eaLnBrk="1" hangingPunct="1" latinLnBrk="0" marL="8189824" rtl="0">
        <a:defRPr sz="4606" kern="1200">
          <a:solidFill>
            <a:schemeClr val="tx1"/>
          </a:solidFill>
          <a:latin typeface="+mn-lt"/>
          <a:ea typeface="+mn-ea"/>
          <a:cs typeface="+mn-cs"/>
        </a:defRPr>
      </a:lvl8pPr>
      <a:lvl9pPr algn="l" defTabSz="2339950" eaLnBrk="1" hangingPunct="1" latinLnBrk="0" marL="9359798" rtl="0">
        <a:defRPr sz="46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hyperlink" Target="mailto:ar2572420@gmail.com" TargetMode="Externa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jpeg"/><Relationship Id="rId5"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6BC94">
            <a:alpha val="34000"/>
          </a:srgbClr>
        </a:solidFill>
      </p:bgPr>
    </p:bg>
    <p:spTree>
      <p:nvGrpSpPr>
        <p:cNvPr id="16" name=""/>
        <p:cNvGrpSpPr/>
        <p:nvPr/>
      </p:nvGrpSpPr>
      <p:grpSpPr>
        <a:xfrm>
          <a:off x="0" y="0"/>
          <a:ext cx="0" cy="0"/>
          <a:chOff x="0" y="0"/>
          <a:chExt cx="0" cy="0"/>
        </a:xfrm>
      </p:grpSpPr>
      <p:sp>
        <p:nvSpPr>
          <p:cNvPr id="1048584" name="Rectángulo 2"/>
          <p:cNvSpPr/>
          <p:nvPr/>
        </p:nvSpPr>
        <p:spPr>
          <a:xfrm>
            <a:off x="-221315" y="81710"/>
            <a:ext cx="22126938" cy="2275840"/>
          </a:xfrm>
          <a:prstGeom prst="rect"/>
        </p:spPr>
        <p:txBody>
          <a:bodyPr wrap="square">
            <a:spAutoFit/>
          </a:bodyPr>
          <a:p>
            <a:pPr algn="ctr">
              <a:lnSpc>
                <a:spcPct val="150000"/>
              </a:lnSpc>
            </a:pPr>
            <a:r>
              <a:rPr dirty="0" sz="4800" lang="es-MX">
                <a:solidFill>
                  <a:srgbClr val="C00000"/>
                </a:solidFill>
                <a:effectLst>
                  <a:outerShdw algn="tl" blurRad="38100" dir="2700000" dist="38100">
                    <a:srgbClr val="000000">
                      <a:alpha val="43137"/>
                    </a:srgbClr>
                  </a:outerShdw>
                </a:effectLst>
                <a:latin typeface="ADLaM Display" panose="020B0604020202020204" pitchFamily="2" charset="0"/>
                <a:ea typeface="ADLaM Display" panose="020B0604020202020204" pitchFamily="2" charset="0"/>
                <a:cs typeface="ADLaM Display" panose="020B0604020202020204" pitchFamily="2" charset="0"/>
              </a:rPr>
              <a:t>T</a:t>
            </a:r>
            <a:r>
              <a:rPr dirty="0" sz="4800" lang="en-US" err="1" smtClean="0">
                <a:solidFill>
                  <a:srgbClr val="C00000"/>
                </a:solidFill>
                <a:effectLst>
                  <a:outerShdw algn="tl" blurRad="38100" dir="2700000" dist="38100">
                    <a:srgbClr val="000000">
                      <a:alpha val="43137"/>
                    </a:srgbClr>
                  </a:outerShdw>
                </a:effectLst>
                <a:latin typeface="ADLaM Display" panose="020B0604020202020204" pitchFamily="2" charset="0"/>
                <a:ea typeface="ADLaM Display" panose="020B0604020202020204" pitchFamily="2" charset="0"/>
                <a:cs typeface="ADLaM Display" panose="020B0604020202020204" pitchFamily="2" charset="0"/>
              </a:rPr>
              <a:t>ítulo</a:t>
            </a:r>
            <a:r>
              <a:rPr dirty="0" sz="4800" lang="en-US" smtClean="0">
                <a:solidFill>
                  <a:srgbClr val="C00000"/>
                </a:solidFill>
                <a:effectLst>
                  <a:outerShdw algn="tl" blurRad="38100" dir="2700000" dist="38100">
                    <a:srgbClr val="000000">
                      <a:alpha val="43137"/>
                    </a:srgbClr>
                  </a:outerShdw>
                </a:effectLst>
                <a:latin typeface="ADLaM Display" panose="020B0604020202020204" pitchFamily="2" charset="0"/>
                <a:ea typeface="ADLaM Display" panose="020B0604020202020204" pitchFamily="2" charset="0"/>
                <a:cs typeface="ADLaM Display" panose="020B0604020202020204" pitchFamily="2" charset="0"/>
              </a:rPr>
              <a:t>: </a:t>
            </a:r>
            <a:r>
              <a:rPr b="1" dirty="0" sz="4800" i="1" lang="es-ES" smtClean="0">
                <a:solidFill>
                  <a:srgbClr val="C00000"/>
                </a:solidFill>
                <a:effectLst>
                  <a:outerShdw algn="tl" blurRad="38100" dir="2700000" dist="38100">
                    <a:srgbClr val="000000">
                      <a:alpha val="43137"/>
                    </a:srgbClr>
                  </a:outerShdw>
                </a:effectLst>
              </a:rPr>
              <a:t>El </a:t>
            </a:r>
            <a:r>
              <a:rPr b="1" dirty="0" sz="4800" i="1" lang="es-ES">
                <a:solidFill>
                  <a:srgbClr val="C00000"/>
                </a:solidFill>
                <a:effectLst>
                  <a:outerShdw algn="tl" blurRad="38100" dir="2700000" dist="38100">
                    <a:srgbClr val="000000">
                      <a:alpha val="43137"/>
                    </a:srgbClr>
                  </a:outerShdw>
                </a:effectLst>
              </a:rPr>
              <a:t>reloj biológico de la dopamina: alteraciones en el Parkinson</a:t>
            </a:r>
            <a:endParaRPr dirty="0" sz="4800" lang="en-US">
              <a:solidFill>
                <a:srgbClr val="C00000"/>
              </a:solidFill>
              <a:effectLst>
                <a:outerShdw algn="tl" blurRad="38100" dir="2700000" dist="38100">
                  <a:srgbClr val="000000">
                    <a:alpha val="43137"/>
                  </a:srgbClr>
                </a:outerShdw>
              </a:effectLst>
            </a:endParaRPr>
          </a:p>
          <a:p>
            <a:pPr algn="ctr">
              <a:lnSpc>
                <a:spcPct val="150000"/>
              </a:lnSpc>
            </a:pPr>
            <a:r>
              <a:rPr dirty="0" sz="4800" lang="en-US" smtClean="0">
                <a:solidFill>
                  <a:srgbClr val="7030A0"/>
                </a:solidFill>
                <a:effectLst>
                  <a:outerShdw algn="tl" blurRad="38100" dir="2700000" dist="38100">
                    <a:srgbClr val="000000">
                      <a:alpha val="43137"/>
                    </a:srgbClr>
                  </a:outerShdw>
                </a:effectLst>
                <a:latin typeface="ADLaM Display" panose="020B0604020202020204" pitchFamily="2" charset="0"/>
                <a:ea typeface="ADLaM Display" panose="020B0604020202020204" pitchFamily="2" charset="0"/>
                <a:cs typeface="ADLaM Display" panose="020B0604020202020204" pitchFamily="2" charset="0"/>
              </a:rPr>
              <a:t>  </a:t>
            </a:r>
            <a:endParaRPr dirty="0" sz="4800" lang="es-MX">
              <a:solidFill>
                <a:srgbClr val="7030A0"/>
              </a:solidFill>
              <a:effectLst>
                <a:outerShdw algn="tl" blurRad="38100" dir="2700000" dist="38100">
                  <a:srgbClr val="000000">
                    <a:alpha val="43137"/>
                  </a:srgbClr>
                </a:outerShdw>
              </a:effectLst>
              <a:latin typeface="ADLaM Display" panose="020B0604020202020204" pitchFamily="2" charset="0"/>
              <a:ea typeface="ADLaM Display" panose="020B0604020202020204" pitchFamily="2" charset="0"/>
              <a:cs typeface="ADLaM Display" panose="020B0604020202020204" pitchFamily="2" charset="0"/>
            </a:endParaRPr>
          </a:p>
        </p:txBody>
      </p:sp>
      <p:sp>
        <p:nvSpPr>
          <p:cNvPr id="1048585" name="Rectángulo 3"/>
          <p:cNvSpPr/>
          <p:nvPr/>
        </p:nvSpPr>
        <p:spPr>
          <a:xfrm>
            <a:off x="916818" y="1137482"/>
            <a:ext cx="21333309" cy="6289041"/>
          </a:xfrm>
          <a:prstGeom prst="rect"/>
        </p:spPr>
        <p:txBody>
          <a:bodyPr wrap="square">
            <a:spAutoFit/>
          </a:bodyPr>
          <a:p>
            <a:pPr algn="just">
              <a:lnSpc>
                <a:spcPct val="130000"/>
              </a:lnSpc>
            </a:pPr>
            <a:endParaRPr b="1" dirty="0" sz="788" lang="es-MX">
              <a:latin typeface="Arial" panose="020B0604020202020204" pitchFamily="34" charset="0"/>
              <a:ea typeface="Calibri" panose="020F0502020204030204" pitchFamily="34" charset="0"/>
              <a:cs typeface="Arial" panose="020B0604020202020204" pitchFamily="34" charset="0"/>
            </a:endParaRPr>
          </a:p>
          <a:p>
            <a:pPr algn="just">
              <a:lnSpc>
                <a:spcPct val="130000"/>
              </a:lnSpc>
            </a:pPr>
            <a:r>
              <a:rPr b="1" dirty="0" sz="2757" lang="es-MX">
                <a:latin typeface="Arial" panose="020B0604020202020204" pitchFamily="34" charset="0"/>
                <a:ea typeface="Calibri" panose="020F0502020204030204" pitchFamily="34" charset="0"/>
                <a:cs typeface="Arial" panose="020B0604020202020204" pitchFamily="34" charset="0"/>
              </a:rPr>
              <a:t>        </a:t>
            </a:r>
            <a:r>
              <a:rPr b="1" dirty="0" sz="2800" lang="es-MX" smtClean="0">
                <a:latin typeface="Arial" panose="020B0604020202020204" pitchFamily="34" charset="0"/>
                <a:ea typeface="Calibri" panose="020F0502020204030204" pitchFamily="34" charset="0"/>
                <a:cs typeface="Arial" panose="020B0604020202020204" pitchFamily="34" charset="0"/>
              </a:rPr>
              <a:t>Autores:</a:t>
            </a:r>
            <a:r>
              <a:rPr dirty="0" sz="2800" lang="es-ES_tradnl" smtClean="0">
                <a:latin typeface="Arial" panose="020B0604020202020204" pitchFamily="34" charset="0"/>
                <a:cs typeface="Arial" panose="020B0604020202020204" pitchFamily="34" charset="0"/>
              </a:rPr>
              <a:t> </a:t>
            </a:r>
            <a:r>
              <a:rPr dirty="0" sz="2800" lang="es-ES_tradnl">
                <a:latin typeface="Arial" panose="020B0604020202020204" pitchFamily="34" charset="0"/>
                <a:cs typeface="Arial" panose="020B0604020202020204" pitchFamily="34" charset="0"/>
              </a:rPr>
              <a:t>Amanda </a:t>
            </a:r>
            <a:r>
              <a:rPr dirty="0" sz="2800" lang="es-ES_tradnl" smtClean="0">
                <a:latin typeface="Arial" panose="020B0604020202020204" pitchFamily="34" charset="0"/>
                <a:cs typeface="Arial" panose="020B0604020202020204" pitchFamily="34" charset="0"/>
              </a:rPr>
              <a:t>Rodríguez Diéguez*, </a:t>
            </a:r>
            <a:r>
              <a:rPr dirty="0" sz="2800" lang="es-ES_tradnl" smtClean="0">
                <a:latin typeface="Arial" panose="020B0604020202020204" pitchFamily="34" charset="0"/>
                <a:ea typeface="Calibri" panose="020F0502020204030204" pitchFamily="34" charset="0"/>
                <a:cs typeface="Arial" panose="020B0604020202020204" pitchFamily="34" charset="0"/>
              </a:rPr>
              <a:t>Melissa </a:t>
            </a:r>
            <a:r>
              <a:rPr dirty="0" sz="2800" lang="es-ES_tradnl">
                <a:latin typeface="Arial" panose="020B0604020202020204" pitchFamily="34" charset="0"/>
                <a:ea typeface="Calibri" panose="020F0502020204030204" pitchFamily="34" charset="0"/>
                <a:cs typeface="Arial" panose="020B0604020202020204" pitchFamily="34" charset="0"/>
              </a:rPr>
              <a:t>Maura </a:t>
            </a:r>
            <a:r>
              <a:rPr dirty="0" sz="2800" lang="es-ES_tradnl" smtClean="0">
                <a:latin typeface="Arial" panose="020B0604020202020204" pitchFamily="34" charset="0"/>
                <a:ea typeface="Calibri" panose="020F0502020204030204" pitchFamily="34" charset="0"/>
                <a:cs typeface="Arial" panose="020B0604020202020204" pitchFamily="34" charset="0"/>
              </a:rPr>
              <a:t>Álvarez </a:t>
            </a:r>
            <a:r>
              <a:rPr dirty="0" sz="2800" lang="es-ES_tradnl">
                <a:latin typeface="Arial" panose="020B0604020202020204" pitchFamily="34" charset="0"/>
                <a:ea typeface="Calibri" panose="020F0502020204030204" pitchFamily="34" charset="0"/>
                <a:cs typeface="Arial" panose="020B0604020202020204" pitchFamily="34" charset="0"/>
              </a:rPr>
              <a:t>Vera</a:t>
            </a:r>
          </a:p>
          <a:p>
            <a:pPr algn="just">
              <a:lnSpc>
                <a:spcPct val="130000"/>
              </a:lnSpc>
            </a:pPr>
            <a:r>
              <a:rPr dirty="0" sz="2000" lang="es-MX">
                <a:latin typeface="Arial" panose="020B0604020202020204" pitchFamily="34" charset="0"/>
                <a:ea typeface="Calibri" panose="020F0502020204030204" pitchFamily="34" charset="0"/>
                <a:cs typeface="Arial" panose="020B0604020202020204" pitchFamily="34" charset="0"/>
              </a:rPr>
              <a:t>                    </a:t>
            </a:r>
            <a:r>
              <a:rPr dirty="0" sz="2000" lang="es-MX" smtClean="0">
                <a:latin typeface="Arial" panose="020B0604020202020204" pitchFamily="34" charset="0"/>
                <a:ea typeface="Calibri" panose="020F0502020204030204" pitchFamily="34" charset="0"/>
                <a:cs typeface="Arial" panose="020B0604020202020204" pitchFamily="34" charset="0"/>
              </a:rPr>
              <a:t>  </a:t>
            </a:r>
            <a:r>
              <a:rPr dirty="0" sz="2000" lang="es-MX">
                <a:latin typeface="Arial" panose="020B0604020202020204" pitchFamily="34" charset="0"/>
                <a:ea typeface="Calibri" panose="020F0502020204030204" pitchFamily="34" charset="0"/>
                <a:cs typeface="Arial" panose="020B0604020202020204" pitchFamily="34" charset="0"/>
              </a:rPr>
              <a:t>*Estudiante de primer año de Medicina. </a:t>
            </a:r>
            <a:r>
              <a:rPr dirty="0" sz="2000" lang="es-MX" smtClean="0">
                <a:latin typeface="Arial" panose="020B0604020202020204" pitchFamily="34" charset="0"/>
                <a:ea typeface="Calibri" panose="020F0502020204030204" pitchFamily="34" charset="0"/>
                <a:cs typeface="Arial" panose="020B0604020202020204" pitchFamily="34" charset="0"/>
              </a:rPr>
              <a:t>Correo: </a:t>
            </a:r>
            <a:r>
              <a:rPr dirty="0" sz="2000" lang="es-MX" smtClean="0">
                <a:latin typeface="Arial" panose="020B0604020202020204" pitchFamily="34" charset="0"/>
                <a:ea typeface="Calibri" panose="020F0502020204030204" pitchFamily="34" charset="0"/>
                <a:cs typeface="Arial" panose="020B0604020202020204" pitchFamily="34" charset="0"/>
                <a:hlinkClick r:id="rId1"/>
              </a:rPr>
              <a:t>ar2572420</a:t>
            </a:r>
            <a:r>
              <a:rPr dirty="0" sz="2000" lang="en-US" smtClean="0">
                <a:latin typeface="Arial" panose="020B0604020202020204" pitchFamily="34" charset="0"/>
                <a:ea typeface="Calibri" panose="020F0502020204030204" pitchFamily="34" charset="0"/>
                <a:cs typeface="Arial" panose="020B0604020202020204" pitchFamily="34" charset="0"/>
                <a:hlinkClick r:id="rId1"/>
              </a:rPr>
              <a:t>@gmail.com</a:t>
            </a:r>
            <a:endParaRPr dirty="0" sz="2000" lang="en-US">
              <a:latin typeface="Arial" panose="020B0604020202020204" pitchFamily="34" charset="0"/>
              <a:ea typeface="Calibri" panose="020F0502020204030204" pitchFamily="34" charset="0"/>
              <a:cs typeface="Arial" panose="020B0604020202020204" pitchFamily="34" charset="0"/>
            </a:endParaRPr>
          </a:p>
          <a:p>
            <a:pPr algn="just">
              <a:lnSpc>
                <a:spcPct val="130000"/>
              </a:lnSpc>
            </a:pPr>
            <a:r>
              <a:rPr b="1" dirty="0" sz="1970" lang="en-US" smtClean="0">
                <a:latin typeface="Arial" panose="020B0604020202020204" pitchFamily="34" charset="0"/>
                <a:ea typeface="Calibri" panose="020F0502020204030204" pitchFamily="34" charset="0"/>
                <a:cs typeface="Arial" panose="020B0604020202020204" pitchFamily="34" charset="0"/>
              </a:rPr>
              <a:t>                                      </a:t>
            </a:r>
            <a:r>
              <a:rPr b="1" dirty="0" sz="3600" lang="en-US" smtClean="0"/>
              <a:t>Universidad </a:t>
            </a:r>
            <a:r>
              <a:rPr b="1" dirty="0" sz="3600" lang="en-US"/>
              <a:t>de </a:t>
            </a:r>
            <a:r>
              <a:rPr b="1" dirty="0" sz="3600" lang="en-US" err="1"/>
              <a:t>Ciencias</a:t>
            </a:r>
            <a:r>
              <a:rPr b="1" dirty="0" sz="3600" lang="en-US"/>
              <a:t> </a:t>
            </a:r>
            <a:r>
              <a:rPr b="1" dirty="0" sz="3600" lang="en-US" err="1"/>
              <a:t>Médicas</a:t>
            </a:r>
            <a:r>
              <a:rPr b="1" dirty="0" sz="3600" lang="en-US"/>
              <a:t> de Villa Clara</a:t>
            </a:r>
            <a:endParaRPr b="1" dirty="0" sz="3545" lang="es-MX">
              <a:latin typeface="Arial" panose="020B0604020202020204" pitchFamily="34" charset="0"/>
              <a:ea typeface="Calibri" panose="020F0502020204030204" pitchFamily="34" charset="0"/>
              <a:cs typeface="Arial" panose="020B0604020202020204" pitchFamily="34" charset="0"/>
            </a:endParaRPr>
          </a:p>
          <a:p>
            <a:pPr algn="just">
              <a:lnSpc>
                <a:spcPct val="120000"/>
              </a:lnSpc>
            </a:pPr>
            <a:r>
              <a:rPr b="1" dirty="0" sz="3600" lang="es-MX">
                <a:solidFill>
                  <a:srgbClr val="C00000"/>
                </a:solidFill>
                <a:latin typeface="Arial" panose="020B0604020202020204" pitchFamily="34" charset="0"/>
                <a:ea typeface="Calibri" panose="020F0502020204030204" pitchFamily="34" charset="0"/>
                <a:cs typeface="Arial" panose="020B0604020202020204" pitchFamily="34" charset="0"/>
              </a:rPr>
              <a:t>Introducción</a:t>
            </a:r>
            <a:r>
              <a:rPr b="1" dirty="0" sz="3600" lang="es-MX" smtClean="0">
                <a:solidFill>
                  <a:srgbClr val="C00000"/>
                </a:solidFill>
                <a:latin typeface="Arial" panose="020B0604020202020204" pitchFamily="34" charset="0"/>
                <a:ea typeface="Calibri" panose="020F0502020204030204" pitchFamily="34" charset="0"/>
                <a:cs typeface="Arial" panose="020B0604020202020204" pitchFamily="34" charset="0"/>
              </a:rPr>
              <a:t>:</a:t>
            </a:r>
            <a:r>
              <a:rPr dirty="0" sz="3600" lang="es-US">
                <a:solidFill>
                  <a:srgbClr val="C00000"/>
                </a:solidFill>
                <a:latin typeface="Arial" panose="020B0604020202020204" pitchFamily="34" charset="0"/>
                <a:cs typeface="Arial" panose="020B0604020202020204" pitchFamily="34" charset="0"/>
              </a:rPr>
              <a:t> </a:t>
            </a:r>
            <a:r>
              <a:rPr dirty="0" sz="3200" lang="es-US">
                <a:latin typeface="Arial" panose="020B0604020202020204" pitchFamily="34" charset="0"/>
                <a:cs typeface="Arial" panose="020B0604020202020204" pitchFamily="34" charset="0"/>
              </a:rPr>
              <a:t>La enfermedad de Parkinson también conocida como parálisis agitante (EP) es un proceso neurodegenerativo complejo de aparición en la edad adulta y que constituye la segunda enfermedad neurodegenerativa más frecuente por detrás de la demencia tipo Alzheimer. Su etiología es desconocida y, en términos generales, la causa subyacente sería la combinación de factores ambientales y genéticos. Su base </a:t>
            </a:r>
            <a:r>
              <a:rPr dirty="0" sz="3200" lang="es-US" err="1">
                <a:latin typeface="Arial" panose="020B0604020202020204" pitchFamily="34" charset="0"/>
                <a:cs typeface="Arial" panose="020B0604020202020204" pitchFamily="34" charset="0"/>
              </a:rPr>
              <a:t>anatomopatológica</a:t>
            </a:r>
            <a:r>
              <a:rPr dirty="0" sz="3200" lang="es-US">
                <a:latin typeface="Arial" panose="020B0604020202020204" pitchFamily="34" charset="0"/>
                <a:cs typeface="Arial" panose="020B0604020202020204" pitchFamily="34" charset="0"/>
              </a:rPr>
              <a:t> se caracteriza por la pérdida progresiva de neuronas </a:t>
            </a:r>
            <a:r>
              <a:rPr dirty="0" sz="3200" lang="es-US" err="1">
                <a:latin typeface="Arial" panose="020B0604020202020204" pitchFamily="34" charset="0"/>
                <a:cs typeface="Arial" panose="020B0604020202020204" pitchFamily="34" charset="0"/>
              </a:rPr>
              <a:t>dopaminérgicas</a:t>
            </a:r>
            <a:r>
              <a:rPr dirty="0" sz="3200" lang="es-US">
                <a:latin typeface="Arial" panose="020B0604020202020204" pitchFamily="34" charset="0"/>
                <a:cs typeface="Arial" panose="020B0604020202020204" pitchFamily="34" charset="0"/>
              </a:rPr>
              <a:t> de la sustancia negra </a:t>
            </a:r>
            <a:r>
              <a:rPr dirty="0" sz="3200" lang="es-US" err="1">
                <a:latin typeface="Arial" panose="020B0604020202020204" pitchFamily="34" charset="0"/>
                <a:cs typeface="Arial" panose="020B0604020202020204" pitchFamily="34" charset="0"/>
              </a:rPr>
              <a:t>pars</a:t>
            </a:r>
            <a:r>
              <a:rPr dirty="0" sz="3200" lang="es-US">
                <a:latin typeface="Arial" panose="020B0604020202020204" pitchFamily="34" charset="0"/>
                <a:cs typeface="Arial" panose="020B0604020202020204" pitchFamily="34" charset="0"/>
              </a:rPr>
              <a:t> compacta (</a:t>
            </a:r>
            <a:r>
              <a:rPr dirty="0" sz="3200" lang="es-US" err="1">
                <a:latin typeface="Arial" panose="020B0604020202020204" pitchFamily="34" charset="0"/>
                <a:cs typeface="Arial" panose="020B0604020202020204" pitchFamily="34" charset="0"/>
              </a:rPr>
              <a:t>SNpc</a:t>
            </a:r>
            <a:r>
              <a:rPr dirty="0" sz="3200" lang="es-US">
                <a:latin typeface="Arial" panose="020B0604020202020204" pitchFamily="34" charset="0"/>
                <a:cs typeface="Arial" panose="020B0604020202020204" pitchFamily="34" charset="0"/>
              </a:rPr>
              <a:t>) del mesencéfalo, así como la presencia de inclusiones intracelulares llamadas cuerpos de </a:t>
            </a:r>
            <a:r>
              <a:rPr dirty="0" sz="3200" lang="es-US" err="1">
                <a:latin typeface="Arial" panose="020B0604020202020204" pitchFamily="34" charset="0"/>
                <a:cs typeface="Arial" panose="020B0604020202020204" pitchFamily="34" charset="0"/>
              </a:rPr>
              <a:t>Lewy</a:t>
            </a:r>
            <a:r>
              <a:rPr dirty="0" sz="3200" lang="es-US"/>
              <a:t>. </a:t>
            </a:r>
            <a:endParaRPr dirty="0" sz="3200" lang="es-US" smtClean="0"/>
          </a:p>
          <a:p>
            <a:pPr algn="just">
              <a:lnSpc>
                <a:spcPct val="120000"/>
              </a:lnSpc>
            </a:pPr>
            <a:endParaRPr dirty="0" sz="1600" lang="es-MX">
              <a:latin typeface="Arial" panose="020B0604020202020204" pitchFamily="34" charset="0"/>
              <a:ea typeface="Calibri" panose="020F0502020204030204" pitchFamily="34" charset="0"/>
              <a:cs typeface="Arial" panose="020B0604020202020204" pitchFamily="34" charset="0"/>
            </a:endParaRPr>
          </a:p>
          <a:p>
            <a:pPr algn="just">
              <a:lnSpc>
                <a:spcPct val="120000"/>
              </a:lnSpc>
            </a:pPr>
            <a:r>
              <a:rPr b="1" dirty="0" sz="2757" lang="es-ES_tradnl">
                <a:solidFill>
                  <a:srgbClr val="C00000"/>
                </a:solidFill>
                <a:latin typeface="Arial" panose="020B0604020202020204" pitchFamily="34" charset="0"/>
                <a:ea typeface="Calibri" panose="020F0502020204030204" pitchFamily="34" charset="0"/>
                <a:cs typeface="Arial" panose="020B0604020202020204" pitchFamily="34" charset="0"/>
              </a:rPr>
              <a:t>Objetivo: </a:t>
            </a:r>
            <a:r>
              <a:rPr dirty="0" sz="3200" lang="es-ES">
                <a:latin typeface="Arial" panose="020B0604020202020204" pitchFamily="34" charset="0"/>
                <a:cs typeface="Arial" panose="020B0604020202020204" pitchFamily="34" charset="0"/>
              </a:rPr>
              <a:t>recopilar información sobre</a:t>
            </a:r>
            <a:r>
              <a:rPr dirty="0" sz="3200" lang="es-US">
                <a:latin typeface="Arial" panose="020B0604020202020204" pitchFamily="34" charset="0"/>
                <a:cs typeface="Arial" panose="020B0604020202020204" pitchFamily="34" charset="0"/>
              </a:rPr>
              <a:t> </a:t>
            </a:r>
            <a:r>
              <a:rPr dirty="0" sz="3200" lang="es-ES">
                <a:latin typeface="Arial" panose="020B0604020202020204" pitchFamily="34" charset="0"/>
                <a:cs typeface="Arial" panose="020B0604020202020204" pitchFamily="34" charset="0"/>
              </a:rPr>
              <a:t>las bases fisiopatológicas </a:t>
            </a:r>
            <a:r>
              <a:rPr dirty="0" sz="3200" lang="es-ES" smtClean="0">
                <a:latin typeface="Arial" panose="020B0604020202020204" pitchFamily="34" charset="0"/>
                <a:cs typeface="Arial" panose="020B0604020202020204" pitchFamily="34" charset="0"/>
              </a:rPr>
              <a:t>de la enfermedad del Parkinson.</a:t>
            </a:r>
            <a:endParaRPr dirty="0" sz="3200" lang="es-MX">
              <a:latin typeface="Arial" panose="020B0604020202020204" pitchFamily="34" charset="0"/>
              <a:cs typeface="Arial" panose="020B0604020202020204" pitchFamily="34" charset="0"/>
            </a:endParaRPr>
          </a:p>
        </p:txBody>
      </p:sp>
      <p:sp>
        <p:nvSpPr>
          <p:cNvPr id="1048586" name="CuadroTexto 4"/>
          <p:cNvSpPr txBox="1"/>
          <p:nvPr/>
        </p:nvSpPr>
        <p:spPr>
          <a:xfrm>
            <a:off x="918795" y="7662285"/>
            <a:ext cx="21687925" cy="2515616"/>
          </a:xfrm>
          <a:prstGeom prst="rect"/>
          <a:noFill/>
        </p:spPr>
        <p:txBody>
          <a:bodyPr rtlCol="0" wrap="square">
            <a:spAutoFit/>
          </a:bodyPr>
          <a:p>
            <a:pPr>
              <a:lnSpc>
                <a:spcPct val="107000"/>
              </a:lnSpc>
              <a:spcAft>
                <a:spcPts val="788"/>
              </a:spcAft>
            </a:pPr>
            <a:r>
              <a:rPr b="1" dirty="0" sz="3600" lang="es-ES_tradnl" u="sng">
                <a:solidFill>
                  <a:srgbClr val="C00000"/>
                </a:solidFill>
                <a:latin typeface="Arial" panose="020B0604020202020204" pitchFamily="34" charset="0"/>
                <a:ea typeface="Calibri" panose="020F0502020204030204" pitchFamily="34" charset="0"/>
                <a:cs typeface="Arial" panose="020B0604020202020204" pitchFamily="34" charset="0"/>
              </a:rPr>
              <a:t>Materiales y </a:t>
            </a:r>
            <a:r>
              <a:rPr b="1" dirty="0" sz="3600" lang="es-ES_tradnl" u="sng" smtClean="0">
                <a:solidFill>
                  <a:srgbClr val="C00000"/>
                </a:solidFill>
                <a:latin typeface="Arial" panose="020B0604020202020204" pitchFamily="34" charset="0"/>
                <a:ea typeface="Calibri" panose="020F0502020204030204" pitchFamily="34" charset="0"/>
                <a:cs typeface="Arial" panose="020B0604020202020204" pitchFamily="34" charset="0"/>
              </a:rPr>
              <a:t>métodos:</a:t>
            </a:r>
            <a:endParaRPr b="1" dirty="0" sz="3600" lang="es-MX" u="sng">
              <a:solidFill>
                <a:srgbClr val="C00000"/>
              </a:solidFill>
              <a:latin typeface="Arial" panose="020B0604020202020204" pitchFamily="34" charset="0"/>
              <a:ea typeface="Calibri" panose="020F0502020204030204" pitchFamily="34" charset="0"/>
              <a:cs typeface="Arial" panose="020B0604020202020204" pitchFamily="34" charset="0"/>
            </a:endParaRPr>
          </a:p>
          <a:p>
            <a:pPr algn="just">
              <a:lnSpc>
                <a:spcPct val="120000"/>
              </a:lnSpc>
            </a:pPr>
            <a:r>
              <a:rPr dirty="0" sz="3200" lang="es-US" smtClean="0">
                <a:latin typeface="Arial" panose="020B0604020202020204" pitchFamily="34" charset="0"/>
                <a:cs typeface="Arial" panose="020B0604020202020204" pitchFamily="34" charset="0"/>
              </a:rPr>
              <a:t>Para </a:t>
            </a:r>
            <a:r>
              <a:rPr dirty="0" sz="3200" lang="es-US">
                <a:latin typeface="Arial" panose="020B0604020202020204" pitchFamily="34" charset="0"/>
                <a:cs typeface="Arial" panose="020B0604020202020204" pitchFamily="34" charset="0"/>
              </a:rPr>
              <a:t>la realización de la revisión bibliográfica de tipo descriptiva, efectuada en el mes de abril del año 2024, se utilizó diferentes buscadores y recursos bibliográficos como </a:t>
            </a:r>
            <a:r>
              <a:rPr dirty="0" sz="3200" lang="es-US" err="1">
                <a:latin typeface="Arial" panose="020B0604020202020204" pitchFamily="34" charset="0"/>
                <a:cs typeface="Arial" panose="020B0604020202020204" pitchFamily="34" charset="0"/>
              </a:rPr>
              <a:t>Infomed</a:t>
            </a:r>
            <a:r>
              <a:rPr dirty="0" sz="3200" lang="es-US">
                <a:latin typeface="Arial" panose="020B0604020202020204" pitchFamily="34" charset="0"/>
                <a:cs typeface="Arial" panose="020B0604020202020204" pitchFamily="34" charset="0"/>
              </a:rPr>
              <a:t>, revista </a:t>
            </a:r>
            <a:r>
              <a:rPr dirty="0" sz="3200" lang="es-US" err="1">
                <a:latin typeface="Arial" panose="020B0604020202020204" pitchFamily="34" charset="0"/>
                <a:cs typeface="Arial" panose="020B0604020202020204" pitchFamily="34" charset="0"/>
              </a:rPr>
              <a:t>Scielo</a:t>
            </a:r>
            <a:r>
              <a:rPr dirty="0" sz="3200" lang="es-US">
                <a:latin typeface="Arial" panose="020B0604020202020204" pitchFamily="34" charset="0"/>
                <a:cs typeface="Arial" panose="020B0604020202020204" pitchFamily="34" charset="0"/>
              </a:rPr>
              <a:t>, artículos de la OMS, </a:t>
            </a:r>
            <a:r>
              <a:rPr dirty="0" sz="3200" lang="es-US" err="1">
                <a:latin typeface="Arial" panose="020B0604020202020204" pitchFamily="34" charset="0"/>
                <a:cs typeface="Arial" panose="020B0604020202020204" pitchFamily="34" charset="0"/>
              </a:rPr>
              <a:t>Medline</a:t>
            </a:r>
            <a:r>
              <a:rPr dirty="0" sz="3200" lang="es-US">
                <a:latin typeface="Arial" panose="020B0604020202020204" pitchFamily="34" charset="0"/>
                <a:cs typeface="Arial" panose="020B0604020202020204" pitchFamily="34" charset="0"/>
              </a:rPr>
              <a:t> y el Anuario Estadístico Nacional de Salud </a:t>
            </a:r>
            <a:r>
              <a:rPr dirty="0" sz="3200" lang="es-US" smtClean="0">
                <a:latin typeface="Arial" panose="020B0604020202020204" pitchFamily="34" charset="0"/>
                <a:cs typeface="Arial" panose="020B0604020202020204" pitchFamily="34" charset="0"/>
              </a:rPr>
              <a:t>entre otros.</a:t>
            </a:r>
            <a:endParaRPr dirty="0" sz="3200" lang="es-MX">
              <a:latin typeface="Arial" panose="020B0604020202020204" pitchFamily="34" charset="0"/>
              <a:ea typeface="Calibri" panose="020F0502020204030204" pitchFamily="34" charset="0"/>
              <a:cs typeface="Arial" panose="020B0604020202020204" pitchFamily="34" charset="0"/>
            </a:endParaRPr>
          </a:p>
        </p:txBody>
      </p:sp>
      <p:sp>
        <p:nvSpPr>
          <p:cNvPr id="1048587" name="Rectángulo 1"/>
          <p:cNvSpPr/>
          <p:nvPr/>
        </p:nvSpPr>
        <p:spPr>
          <a:xfrm>
            <a:off x="720436" y="29923713"/>
            <a:ext cx="3879271" cy="685124"/>
          </a:xfrm>
          <a:prstGeom prst="rect"/>
        </p:spPr>
        <p:txBody>
          <a:bodyPr wrap="square">
            <a:spAutoFit/>
          </a:bodyPr>
          <a:p>
            <a:pPr>
              <a:lnSpc>
                <a:spcPct val="107000"/>
              </a:lnSpc>
              <a:spcAft>
                <a:spcPts val="788"/>
              </a:spcAft>
            </a:pPr>
            <a:r>
              <a:rPr b="1" dirty="0" sz="3600" lang="es-MX">
                <a:solidFill>
                  <a:srgbClr val="C00000"/>
                </a:solidFill>
                <a:latin typeface="Arial" panose="020B0604020202020204" pitchFamily="34" charset="0"/>
                <a:ea typeface="Calibri" panose="020F0502020204030204" pitchFamily="34" charset="0"/>
                <a:cs typeface="Arial" panose="020B0604020202020204" pitchFamily="34" charset="0"/>
              </a:rPr>
              <a:t>Conclusiones</a:t>
            </a:r>
          </a:p>
        </p:txBody>
      </p:sp>
      <p:sp>
        <p:nvSpPr>
          <p:cNvPr id="1048588" name="Rectángulo 6"/>
          <p:cNvSpPr/>
          <p:nvPr/>
        </p:nvSpPr>
        <p:spPr>
          <a:xfrm>
            <a:off x="916818" y="10184718"/>
            <a:ext cx="13143528" cy="9308590"/>
          </a:xfrm>
          <a:prstGeom prst="rect"/>
        </p:spPr>
        <p:txBody>
          <a:bodyPr wrap="square">
            <a:spAutoFit/>
          </a:bodyPr>
          <a:p>
            <a:pPr algn="just">
              <a:lnSpc>
                <a:spcPct val="107000"/>
              </a:lnSpc>
              <a:spcAft>
                <a:spcPts val="788"/>
              </a:spcAft>
            </a:pPr>
            <a:r>
              <a:rPr b="1" dirty="0" sz="3600" lang="es-ES_tradnl" smtClean="0">
                <a:solidFill>
                  <a:srgbClr val="C00000"/>
                </a:solidFill>
                <a:latin typeface="Arial" panose="020B0604020202020204" pitchFamily="34" charset="0"/>
                <a:ea typeface="Calibri" panose="020F0502020204030204" pitchFamily="34" charset="0"/>
                <a:cs typeface="Arial" panose="020B0604020202020204" pitchFamily="34" charset="0"/>
              </a:rPr>
              <a:t>Resultados:</a:t>
            </a:r>
          </a:p>
          <a:p>
            <a:pPr algn="just">
              <a:lnSpc>
                <a:spcPct val="107000"/>
              </a:lnSpc>
              <a:spcAft>
                <a:spcPts val="788"/>
              </a:spcAft>
            </a:pPr>
            <a:r>
              <a:rPr dirty="0" sz="2800" lang="es-US" smtClean="0">
                <a:latin typeface="Arial" panose="020B0604020202020204" pitchFamily="34" charset="0"/>
                <a:cs typeface="Arial" panose="020B0604020202020204" pitchFamily="34" charset="0"/>
              </a:rPr>
              <a:t>Este trastorno afecta a determinados grupos de neuronas de nuestro cerebro (células nerviosas cerebrales). Las que explican los síntomas de la enfermedad son las neuronas </a:t>
            </a:r>
            <a:r>
              <a:rPr dirty="0" sz="2800" lang="es-US" err="1" smtClean="0">
                <a:latin typeface="Arial" panose="020B0604020202020204" pitchFamily="34" charset="0"/>
                <a:cs typeface="Arial" panose="020B0604020202020204" pitchFamily="34" charset="0"/>
              </a:rPr>
              <a:t>dopaminérgicas</a:t>
            </a:r>
            <a:r>
              <a:rPr dirty="0" sz="2800" lang="es-US" smtClean="0">
                <a:latin typeface="Arial" panose="020B0604020202020204" pitchFamily="34" charset="0"/>
                <a:cs typeface="Arial" panose="020B0604020202020204" pitchFamily="34" charset="0"/>
              </a:rPr>
              <a:t>, que se encuentran en el tronco del encéfalo, en una región conocida como sustancia negra. Estas células cerebrales son las células productoras de dopamina, un neurotransmisor que modula el sistema de los ganglios basales que controla el movimiento. Sin los niveles adecuados de esta sustancia, aparece el temblor, rigidez y lentitud, que son bastante comunes en esta enfermedad. Las neuronas </a:t>
            </a:r>
            <a:r>
              <a:rPr dirty="0" sz="2800" lang="es-US" err="1" smtClean="0">
                <a:latin typeface="Arial" panose="020B0604020202020204" pitchFamily="34" charset="0"/>
                <a:cs typeface="Arial" panose="020B0604020202020204" pitchFamily="34" charset="0"/>
              </a:rPr>
              <a:t>dopaminérgicas</a:t>
            </a:r>
            <a:r>
              <a:rPr dirty="0" sz="2800" lang="es-US" smtClean="0">
                <a:latin typeface="Arial" panose="020B0604020202020204" pitchFamily="34" charset="0"/>
                <a:cs typeface="Arial" panose="020B0604020202020204" pitchFamily="34" charset="0"/>
              </a:rPr>
              <a:t> en el sistema nervioso central se distribuyen en tres vías con propiedades anatómicas y funcionales diferentes: a) el </a:t>
            </a:r>
            <a:r>
              <a:rPr dirty="0" sz="2800" lang="es-US" err="1" smtClean="0">
                <a:latin typeface="Arial" panose="020B0604020202020204" pitchFamily="34" charset="0"/>
                <a:cs typeface="Arial" panose="020B0604020202020204" pitchFamily="34" charset="0"/>
              </a:rPr>
              <a:t>nigro</a:t>
            </a:r>
            <a:r>
              <a:rPr dirty="0" sz="2800" lang="es-US" smtClean="0">
                <a:latin typeface="Arial" panose="020B0604020202020204" pitchFamily="34" charset="0"/>
                <a:cs typeface="Arial" panose="020B0604020202020204" pitchFamily="34" charset="0"/>
              </a:rPr>
              <a:t> estriado se origina en la sustancia negra; b) el </a:t>
            </a:r>
            <a:r>
              <a:rPr dirty="0" sz="2800" lang="es-US" err="1" smtClean="0">
                <a:latin typeface="Arial" panose="020B0604020202020204" pitchFamily="34" charset="0"/>
                <a:cs typeface="Arial" panose="020B0604020202020204" pitchFamily="34" charset="0"/>
              </a:rPr>
              <a:t>mesolímbico</a:t>
            </a:r>
            <a:r>
              <a:rPr dirty="0" sz="2800" lang="es-US" smtClean="0">
                <a:latin typeface="Arial" panose="020B0604020202020204" pitchFamily="34" charset="0"/>
                <a:cs typeface="Arial" panose="020B0604020202020204" pitchFamily="34" charset="0"/>
              </a:rPr>
              <a:t> y el </a:t>
            </a:r>
            <a:r>
              <a:rPr dirty="0" sz="2800" lang="es-US" err="1" smtClean="0">
                <a:latin typeface="Arial" panose="020B0604020202020204" pitchFamily="34" charset="0"/>
                <a:cs typeface="Arial" panose="020B0604020202020204" pitchFamily="34" charset="0"/>
              </a:rPr>
              <a:t>mesocortical</a:t>
            </a:r>
            <a:r>
              <a:rPr dirty="0" sz="2800" lang="es-US" smtClean="0">
                <a:latin typeface="Arial" panose="020B0604020202020204" pitchFamily="34" charset="0"/>
                <a:cs typeface="Arial" panose="020B0604020202020204" pitchFamily="34" charset="0"/>
              </a:rPr>
              <a:t>, se originan en el área </a:t>
            </a:r>
            <a:r>
              <a:rPr dirty="0" sz="2800" lang="es-US" err="1" smtClean="0">
                <a:latin typeface="Arial" panose="020B0604020202020204" pitchFamily="34" charset="0"/>
                <a:cs typeface="Arial" panose="020B0604020202020204" pitchFamily="34" charset="0"/>
              </a:rPr>
              <a:t>tegmental</a:t>
            </a:r>
            <a:r>
              <a:rPr dirty="0" sz="2800" lang="es-US" smtClean="0">
                <a:latin typeface="Arial" panose="020B0604020202020204" pitchFamily="34" charset="0"/>
                <a:cs typeface="Arial" panose="020B0604020202020204" pitchFamily="34" charset="0"/>
              </a:rPr>
              <a:t> ventral, y c) el </a:t>
            </a:r>
            <a:r>
              <a:rPr dirty="0" sz="2800" lang="es-US" err="1" smtClean="0">
                <a:latin typeface="Arial" panose="020B0604020202020204" pitchFamily="34" charset="0"/>
                <a:cs typeface="Arial" panose="020B0604020202020204" pitchFamily="34" charset="0"/>
              </a:rPr>
              <a:t>tuberoinfundibular</a:t>
            </a:r>
            <a:r>
              <a:rPr dirty="0" sz="2800" lang="es-US" smtClean="0">
                <a:latin typeface="Arial" panose="020B0604020202020204" pitchFamily="34" charset="0"/>
                <a:cs typeface="Arial" panose="020B0604020202020204" pitchFamily="34" charset="0"/>
              </a:rPr>
              <a:t> se origina en el hipotálamo, (núcleo </a:t>
            </a:r>
            <a:r>
              <a:rPr dirty="0" sz="2800" lang="es-US" err="1" smtClean="0">
                <a:latin typeface="Arial" panose="020B0604020202020204" pitchFamily="34" charset="0"/>
                <a:cs typeface="Arial" panose="020B0604020202020204" pitchFamily="34" charset="0"/>
              </a:rPr>
              <a:t>arcuato</a:t>
            </a:r>
            <a:r>
              <a:rPr dirty="0" sz="2800" lang="es-US" smtClean="0">
                <a:latin typeface="Arial" panose="020B0604020202020204" pitchFamily="34" charset="0"/>
                <a:cs typeface="Arial" panose="020B0604020202020204" pitchFamily="34" charset="0"/>
              </a:rPr>
              <a:t> y </a:t>
            </a:r>
            <a:r>
              <a:rPr dirty="0" sz="2800" lang="es-US" err="1" smtClean="0">
                <a:latin typeface="Arial" panose="020B0604020202020204" pitchFamily="34" charset="0"/>
                <a:cs typeface="Arial" panose="020B0604020202020204" pitchFamily="34" charset="0"/>
              </a:rPr>
              <a:t>paraventricular</a:t>
            </a:r>
            <a:r>
              <a:rPr dirty="0" sz="2800" lang="es-US" smtClean="0">
                <a:latin typeface="Arial" panose="020B0604020202020204" pitchFamily="34" charset="0"/>
                <a:cs typeface="Arial" panose="020B0604020202020204" pitchFamily="34" charset="0"/>
              </a:rPr>
              <a:t>) y proyecta al lóbulo intermedio de la hipófisis y a la eminencia media, participando por tanto en la regulación neuroendocrina (</a:t>
            </a:r>
            <a:r>
              <a:rPr dirty="0" sz="2800" lang="es-US" err="1" smtClean="0">
                <a:latin typeface="Arial" panose="020B0604020202020204" pitchFamily="34" charset="0"/>
                <a:cs typeface="Arial" panose="020B0604020202020204" pitchFamily="34" charset="0"/>
              </a:rPr>
              <a:t>Fig</a:t>
            </a:r>
            <a:r>
              <a:rPr dirty="0" sz="2800" lang="es-US" smtClean="0">
                <a:latin typeface="Arial" panose="020B0604020202020204" pitchFamily="34" charset="0"/>
                <a:cs typeface="Arial" panose="020B0604020202020204" pitchFamily="34" charset="0"/>
              </a:rPr>
              <a:t> 1). </a:t>
            </a:r>
          </a:p>
          <a:p>
            <a:pPr algn="just">
              <a:lnSpc>
                <a:spcPct val="107000"/>
              </a:lnSpc>
              <a:spcAft>
                <a:spcPts val="788"/>
              </a:spcAft>
            </a:pPr>
            <a:r>
              <a:rPr dirty="0" sz="2800" lang="es-US">
                <a:latin typeface="Arial" panose="020B0604020202020204" pitchFamily="34" charset="0"/>
                <a:cs typeface="Arial" panose="020B0604020202020204" pitchFamily="34" charset="0"/>
              </a:rPr>
              <a:t>Las neuronas </a:t>
            </a:r>
            <a:r>
              <a:rPr dirty="0" sz="2800" lang="es-US" err="1">
                <a:latin typeface="Arial" panose="020B0604020202020204" pitchFamily="34" charset="0"/>
                <a:cs typeface="Arial" panose="020B0604020202020204" pitchFamily="34" charset="0"/>
              </a:rPr>
              <a:t>catecolaminérgicas</a:t>
            </a:r>
            <a:r>
              <a:rPr dirty="0" sz="2800" lang="es-US">
                <a:latin typeface="Arial" panose="020B0604020202020204" pitchFamily="34" charset="0"/>
                <a:cs typeface="Arial" panose="020B0604020202020204" pitchFamily="34" charset="0"/>
              </a:rPr>
              <a:t> sintetizan y degradan </a:t>
            </a:r>
            <a:r>
              <a:rPr dirty="0" sz="2800" lang="es-US" err="1">
                <a:latin typeface="Arial" panose="020B0604020202020204" pitchFamily="34" charset="0"/>
                <a:cs typeface="Arial" panose="020B0604020202020204" pitchFamily="34" charset="0"/>
              </a:rPr>
              <a:t>monoaminas</a:t>
            </a:r>
            <a:r>
              <a:rPr dirty="0" sz="2800" lang="es-US">
                <a:latin typeface="Arial" panose="020B0604020202020204" pitchFamily="34" charset="0"/>
                <a:cs typeface="Arial" panose="020B0604020202020204" pitchFamily="34" charset="0"/>
              </a:rPr>
              <a:t>, a través de una serie de procesos bioquímicos de oxidación enzimática, los cuales conllevan la formación de un mol de peróxido de hidrógeno por cada mol de amina oxidado. Por su parte, la oxidación no enzimática de las catecolaminas da lugar a la formación de quinonas citotóxicas y de nuevo de peróxido de </a:t>
            </a:r>
            <a:r>
              <a:rPr dirty="0" sz="2800" lang="es-US" smtClean="0">
                <a:latin typeface="Arial" panose="020B0604020202020204" pitchFamily="34" charset="0"/>
                <a:cs typeface="Arial" panose="020B0604020202020204" pitchFamily="34" charset="0"/>
              </a:rPr>
              <a:t>hidrógeno.</a:t>
            </a:r>
          </a:p>
        </p:txBody>
      </p:sp>
      <p:sp>
        <p:nvSpPr>
          <p:cNvPr id="1048589" name="Rectángulo 12"/>
          <p:cNvSpPr/>
          <p:nvPr/>
        </p:nvSpPr>
        <p:spPr>
          <a:xfrm>
            <a:off x="12279419" y="9911993"/>
            <a:ext cx="10689834" cy="554639"/>
          </a:xfrm>
          <a:prstGeom prst="rect"/>
        </p:spPr>
        <p:txBody>
          <a:bodyPr wrap="square">
            <a:spAutoFit/>
          </a:bodyPr>
          <a:p>
            <a:pPr>
              <a:lnSpc>
                <a:spcPct val="120000"/>
              </a:lnSpc>
            </a:pPr>
            <a:r>
              <a:rPr dirty="0" sz="2757" lang="es-ES" smtClean="0">
                <a:latin typeface="Arial" panose="020B0604020202020204" pitchFamily="34" charset="0"/>
                <a:ea typeface="Calibri" panose="020F0502020204030204" pitchFamily="34" charset="0"/>
                <a:cs typeface="Arial" panose="020B0604020202020204" pitchFamily="34" charset="0"/>
              </a:rPr>
              <a:t>.</a:t>
            </a:r>
            <a:endParaRPr dirty="0" sz="2757" lang="es-ES">
              <a:latin typeface="Arial" panose="020B0604020202020204" pitchFamily="34" charset="0"/>
              <a:ea typeface="Calibri" panose="020F0502020204030204" pitchFamily="34" charset="0"/>
              <a:cs typeface="Arial" panose="020B0604020202020204" pitchFamily="34" charset="0"/>
            </a:endParaRPr>
          </a:p>
        </p:txBody>
      </p:sp>
      <p:sp>
        <p:nvSpPr>
          <p:cNvPr id="1048590" name="Rectángulo 13"/>
          <p:cNvSpPr/>
          <p:nvPr/>
        </p:nvSpPr>
        <p:spPr>
          <a:xfrm flipH="1" flipV="1">
            <a:off x="1191492" y="24458527"/>
            <a:ext cx="2355272" cy="516616"/>
          </a:xfrm>
          <a:prstGeom prst="rect"/>
        </p:spPr>
        <p:txBody>
          <a:bodyPr wrap="square">
            <a:spAutoFit/>
          </a:bodyPr>
          <a:p>
            <a:r>
              <a:rPr dirty="0" sz="2757" lang="es-ES" smtClean="0">
                <a:latin typeface="Arial" panose="020B0604020202020204" pitchFamily="34" charset="0"/>
                <a:ea typeface="Calibri" panose="020F0502020204030204" pitchFamily="34" charset="0"/>
                <a:cs typeface="Arial" panose="020B0604020202020204" pitchFamily="34" charset="0"/>
              </a:rPr>
              <a:t>.</a:t>
            </a:r>
            <a:endParaRPr dirty="0" sz="2757" lang="es-ES">
              <a:latin typeface="Arial" panose="020B0604020202020204" pitchFamily="34" charset="0"/>
              <a:ea typeface="Calibri" panose="020F0502020204030204" pitchFamily="34" charset="0"/>
              <a:cs typeface="Arial" panose="020B0604020202020204" pitchFamily="34" charset="0"/>
            </a:endParaRPr>
          </a:p>
        </p:txBody>
      </p:sp>
      <p:sp>
        <p:nvSpPr>
          <p:cNvPr id="1048591" name="Rectángulo 20"/>
          <p:cNvSpPr/>
          <p:nvPr/>
        </p:nvSpPr>
        <p:spPr>
          <a:xfrm>
            <a:off x="720435" y="30599796"/>
            <a:ext cx="22378655" cy="1865126"/>
          </a:xfrm>
          <a:prstGeom prst="rect"/>
          <a:noFill/>
        </p:spPr>
        <p:txBody>
          <a:bodyPr wrap="square">
            <a:spAutoFit/>
          </a:bodyPr>
          <a:p>
            <a:pPr>
              <a:lnSpc>
                <a:spcPct val="120000"/>
              </a:lnSpc>
            </a:pPr>
            <a:r>
              <a:rPr dirty="0" sz="3200" lang="es-US" smtClean="0">
                <a:latin typeface="Arial" panose="020B0604020202020204" pitchFamily="34" charset="0"/>
                <a:cs typeface="Arial" panose="020B0604020202020204" pitchFamily="34" charset="0"/>
              </a:rPr>
              <a:t>La enfermedad del Parkinson se caracteriza por la pérdida progresiva de las neuronas </a:t>
            </a:r>
            <a:r>
              <a:rPr dirty="0" sz="3200" lang="es-US" err="1" smtClean="0">
                <a:latin typeface="Arial" panose="020B0604020202020204" pitchFamily="34" charset="0"/>
                <a:cs typeface="Arial" panose="020B0604020202020204" pitchFamily="34" charset="0"/>
              </a:rPr>
              <a:t>dopaminérgicas</a:t>
            </a:r>
            <a:r>
              <a:rPr dirty="0" sz="3200" lang="es-US" smtClean="0">
                <a:latin typeface="Arial" panose="020B0604020202020204" pitchFamily="34" charset="0"/>
                <a:cs typeface="Arial" panose="020B0604020202020204" pitchFamily="34" charset="0"/>
              </a:rPr>
              <a:t> en la sustancia negra del cerebro. Presenta una naturaleza multifactorial que implica una compleja interacción de factores neuroquímicos, celulares, genéticos entre otros que contribuyen a la perdida y disfunción neuronal.</a:t>
            </a:r>
            <a:endParaRPr dirty="0" sz="3200" lang="es-ES">
              <a:latin typeface="Arial" panose="020B0604020202020204" pitchFamily="34" charset="0"/>
              <a:ea typeface="Calibri" panose="020F0502020204030204" pitchFamily="34" charset="0"/>
              <a:cs typeface="Arial" panose="020B0604020202020204" pitchFamily="34" charset="0"/>
            </a:endParaRPr>
          </a:p>
        </p:txBody>
      </p:sp>
      <p:pic>
        <p:nvPicPr>
          <p:cNvPr id="2097152" name="Imagen 5"/>
          <p:cNvPicPr>
            <a:picLocks noChangeAspect="1"/>
          </p:cNvPicPr>
          <p:nvPr/>
        </p:nvPicPr>
        <p:blipFill>
          <a:blip xmlns:r="http://schemas.openxmlformats.org/officeDocument/2006/relationships" r:embed="rId2"/>
          <a:stretch>
            <a:fillRect/>
          </a:stretch>
        </p:blipFill>
        <p:spPr>
          <a:xfrm>
            <a:off x="14241612" y="10550980"/>
            <a:ext cx="8546373" cy="7004981"/>
          </a:xfrm>
          <a:prstGeom prst="rect"/>
        </p:spPr>
      </p:pic>
      <p:sp>
        <p:nvSpPr>
          <p:cNvPr id="1048592" name="CuadroTexto 9"/>
          <p:cNvSpPr txBox="1"/>
          <p:nvPr/>
        </p:nvSpPr>
        <p:spPr>
          <a:xfrm>
            <a:off x="14684306" y="17555961"/>
            <a:ext cx="7660986" cy="929639"/>
          </a:xfrm>
          <a:prstGeom prst="rect"/>
          <a:noFill/>
        </p:spPr>
        <p:txBody>
          <a:bodyPr rtlCol="0" wrap="square">
            <a:spAutoFit/>
          </a:bodyPr>
          <a:p>
            <a:r>
              <a:rPr b="1" dirty="0" sz="2800" i="1" lang="es-ES" smtClean="0"/>
              <a:t>Fig.1  Distribución de las neuronas dopaminergicas</a:t>
            </a:r>
            <a:endParaRPr b="1" dirty="0" sz="2800" i="1" lang="en-US"/>
          </a:p>
        </p:txBody>
      </p:sp>
      <p:pic>
        <p:nvPicPr>
          <p:cNvPr id="2097153" name="Imagen 16"/>
          <p:cNvPicPr>
            <a:picLocks noChangeAspect="1"/>
          </p:cNvPicPr>
          <p:nvPr/>
        </p:nvPicPr>
        <p:blipFill>
          <a:blip xmlns:r="http://schemas.openxmlformats.org/officeDocument/2006/relationships" r:embed="rId3"/>
          <a:stretch>
            <a:fillRect/>
          </a:stretch>
        </p:blipFill>
        <p:spPr>
          <a:xfrm>
            <a:off x="916818" y="20015752"/>
            <a:ext cx="3948568" cy="1902139"/>
          </a:xfrm>
          <a:prstGeom prst="rect"/>
        </p:spPr>
      </p:pic>
      <p:sp>
        <p:nvSpPr>
          <p:cNvPr id="1048593" name="CuadroTexto 19"/>
          <p:cNvSpPr txBox="1"/>
          <p:nvPr/>
        </p:nvSpPr>
        <p:spPr>
          <a:xfrm>
            <a:off x="5010223" y="19720193"/>
            <a:ext cx="9050123" cy="3025140"/>
          </a:xfrm>
          <a:prstGeom prst="rect"/>
          <a:noFill/>
        </p:spPr>
        <p:txBody>
          <a:bodyPr rtlCol="0" wrap="square">
            <a:spAutoFit/>
          </a:bodyPr>
          <a:p>
            <a:pPr algn="just"/>
            <a:r>
              <a:rPr dirty="0" sz="2800" lang="es-US">
                <a:latin typeface="Arial" panose="020B0604020202020204" pitchFamily="34" charset="0"/>
                <a:cs typeface="Arial" panose="020B0604020202020204" pitchFamily="34" charset="0"/>
              </a:rPr>
              <a:t>La dopamina es el neurotransmisor </a:t>
            </a:r>
            <a:r>
              <a:rPr dirty="0" sz="2800" lang="es-US" err="1">
                <a:latin typeface="Arial" panose="020B0604020202020204" pitchFamily="34" charset="0"/>
                <a:cs typeface="Arial" panose="020B0604020202020204" pitchFamily="34" charset="0"/>
              </a:rPr>
              <a:t>catecolaminérgico</a:t>
            </a:r>
            <a:r>
              <a:rPr dirty="0" sz="2800" lang="es-US">
                <a:latin typeface="Arial" panose="020B0604020202020204" pitchFamily="34" charset="0"/>
                <a:cs typeface="Arial" panose="020B0604020202020204" pitchFamily="34" charset="0"/>
              </a:rPr>
              <a:t> más importante del SNC, ya que supone aproximadamente el 50% de todas las catecolaminas presentes en el cerebro. Desarrolla su acción en las conexiones sinápticas de múltiples </a:t>
            </a:r>
            <a:r>
              <a:rPr dirty="0" sz="2800" lang="es-US" smtClean="0">
                <a:latin typeface="Arial" panose="020B0604020202020204" pitchFamily="34" charset="0"/>
                <a:cs typeface="Arial" panose="020B0604020202020204" pitchFamily="34" charset="0"/>
              </a:rPr>
              <a:t>circuitos cerebrales</a:t>
            </a:r>
            <a:r>
              <a:rPr dirty="0" sz="2800" lang="es-US">
                <a:latin typeface="Arial" panose="020B0604020202020204" pitchFamily="34" charset="0"/>
                <a:cs typeface="Arial" panose="020B0604020202020204" pitchFamily="34" charset="0"/>
              </a:rPr>
              <a:t>. Su estructura química es relativamente sencilla, con un anillo </a:t>
            </a:r>
            <a:r>
              <a:rPr dirty="0" sz="2800" lang="es-US" err="1">
                <a:latin typeface="Arial" panose="020B0604020202020204" pitchFamily="34" charset="0"/>
                <a:cs typeface="Arial" panose="020B0604020202020204" pitchFamily="34" charset="0"/>
              </a:rPr>
              <a:t>catecol</a:t>
            </a:r>
            <a:r>
              <a:rPr dirty="0" sz="2800" lang="es-US">
                <a:latin typeface="Arial" panose="020B0604020202020204" pitchFamily="34" charset="0"/>
                <a:cs typeface="Arial" panose="020B0604020202020204" pitchFamily="34" charset="0"/>
              </a:rPr>
              <a:t> y una cadena lateral </a:t>
            </a:r>
            <a:r>
              <a:rPr dirty="0" sz="2800" lang="es-US" smtClean="0">
                <a:latin typeface="Arial" panose="020B0604020202020204" pitchFamily="34" charset="0"/>
                <a:cs typeface="Arial" panose="020B0604020202020204" pitchFamily="34" charset="0"/>
              </a:rPr>
              <a:t>(</a:t>
            </a:r>
            <a:r>
              <a:rPr dirty="0" sz="2800" lang="es-US" err="1" smtClean="0">
                <a:latin typeface="Arial" panose="020B0604020202020204" pitchFamily="34" charset="0"/>
                <a:cs typeface="Arial" panose="020B0604020202020204" pitchFamily="34" charset="0"/>
              </a:rPr>
              <a:t>Fig</a:t>
            </a:r>
            <a:r>
              <a:rPr dirty="0" sz="2800" lang="es-US" smtClean="0">
                <a:latin typeface="Arial" panose="020B0604020202020204" pitchFamily="34" charset="0"/>
                <a:cs typeface="Arial" panose="020B0604020202020204" pitchFamily="34" charset="0"/>
              </a:rPr>
              <a:t> 2).</a:t>
            </a:r>
            <a:endParaRPr dirty="0" sz="2800" lang="en-US">
              <a:latin typeface="Arial" panose="020B0604020202020204" pitchFamily="34" charset="0"/>
              <a:cs typeface="Arial" panose="020B0604020202020204" pitchFamily="34" charset="0"/>
            </a:endParaRPr>
          </a:p>
        </p:txBody>
      </p:sp>
      <p:sp>
        <p:nvSpPr>
          <p:cNvPr id="1048594" name="Rectángulo 26"/>
          <p:cNvSpPr/>
          <p:nvPr/>
        </p:nvSpPr>
        <p:spPr>
          <a:xfrm>
            <a:off x="720436" y="22871998"/>
            <a:ext cx="13339912" cy="6847841"/>
          </a:xfrm>
          <a:prstGeom prst="rect"/>
        </p:spPr>
        <p:txBody>
          <a:bodyPr wrap="square">
            <a:spAutoFit/>
          </a:bodyPr>
          <a:p>
            <a:pPr algn="just">
              <a:lnSpc>
                <a:spcPct val="115000"/>
              </a:lnSpc>
              <a:spcAft>
                <a:spcPts val="1000"/>
              </a:spcAft>
            </a:pPr>
            <a:r>
              <a:rPr dirty="0" sz="2800" lang="es-US">
                <a:latin typeface="Arial" panose="020B0604020202020204" pitchFamily="34" charset="0"/>
                <a:ea typeface="SimSun" panose="02010600030101010101" pitchFamily="2" charset="-122"/>
                <a:cs typeface="Arial" panose="020B0604020202020204" pitchFamily="34" charset="0"/>
              </a:rPr>
              <a:t>La base fisiológica de la enfermedad de Parkinson es la disfunción del sistema de los ganglios de la base debido a la depleción de dopamina, su principal modulador. Los ganglios basales son núcleos subcorticales que están en íntima asociación con la corteza cerebral y el sistema motor </a:t>
            </a:r>
            <a:r>
              <a:rPr dirty="0" sz="2800" lang="es-US" err="1">
                <a:latin typeface="Arial" panose="020B0604020202020204" pitchFamily="34" charset="0"/>
                <a:ea typeface="SimSun" panose="02010600030101010101" pitchFamily="2" charset="-122"/>
                <a:cs typeface="Arial" panose="020B0604020202020204" pitchFamily="34" charset="0"/>
              </a:rPr>
              <a:t>corticospinal</a:t>
            </a:r>
            <a:r>
              <a:rPr dirty="0" sz="2800" lang="es-US">
                <a:latin typeface="Arial" panose="020B0604020202020204" pitchFamily="34" charset="0"/>
                <a:ea typeface="SimSun" panose="02010600030101010101" pitchFamily="2" charset="-122"/>
                <a:cs typeface="Arial" panose="020B0604020202020204" pitchFamily="34" charset="0"/>
              </a:rPr>
              <a:t>. Estos incluyen el núcleo estriado (caudado y </a:t>
            </a:r>
            <a:r>
              <a:rPr dirty="0" sz="2800" lang="es-US" err="1">
                <a:latin typeface="Arial" panose="020B0604020202020204" pitchFamily="34" charset="0"/>
                <a:ea typeface="SimSun" panose="02010600030101010101" pitchFamily="2" charset="-122"/>
                <a:cs typeface="Arial" panose="020B0604020202020204" pitchFamily="34" charset="0"/>
              </a:rPr>
              <a:t>putamen</a:t>
            </a:r>
            <a:r>
              <a:rPr dirty="0" sz="2800" lang="es-US">
                <a:latin typeface="Arial" panose="020B0604020202020204" pitchFamily="34" charset="0"/>
                <a:ea typeface="SimSun" panose="02010600030101010101" pitchFamily="2" charset="-122"/>
                <a:cs typeface="Arial" panose="020B0604020202020204" pitchFamily="34" charset="0"/>
              </a:rPr>
              <a:t>), núcleo </a:t>
            </a:r>
            <a:r>
              <a:rPr dirty="0" sz="2800" lang="es-US" err="1">
                <a:latin typeface="Arial" panose="020B0604020202020204" pitchFamily="34" charset="0"/>
                <a:ea typeface="SimSun" panose="02010600030101010101" pitchFamily="2" charset="-122"/>
                <a:cs typeface="Arial" panose="020B0604020202020204" pitchFamily="34" charset="0"/>
              </a:rPr>
              <a:t>subtalámico</a:t>
            </a:r>
            <a:r>
              <a:rPr dirty="0" sz="2800" lang="es-US">
                <a:latin typeface="Arial" panose="020B0604020202020204" pitchFamily="34" charset="0"/>
                <a:ea typeface="SimSun" panose="02010600030101010101" pitchFamily="2" charset="-122"/>
                <a:cs typeface="Arial" panose="020B0604020202020204" pitchFamily="34" charset="0"/>
              </a:rPr>
              <a:t> (NST) y el globo pálido externo (Gpe) e interno (</a:t>
            </a:r>
            <a:r>
              <a:rPr dirty="0" sz="2800" lang="es-US" err="1">
                <a:latin typeface="Arial" panose="020B0604020202020204" pitchFamily="34" charset="0"/>
                <a:ea typeface="SimSun" panose="02010600030101010101" pitchFamily="2" charset="-122"/>
                <a:cs typeface="Arial" panose="020B0604020202020204" pitchFamily="34" charset="0"/>
              </a:rPr>
              <a:t>Gpi</a:t>
            </a:r>
            <a:r>
              <a:rPr dirty="0" sz="2800" lang="es-US">
                <a:latin typeface="Arial" panose="020B0604020202020204" pitchFamily="34" charset="0"/>
                <a:ea typeface="SimSun" panose="02010600030101010101" pitchFamily="2" charset="-122"/>
                <a:cs typeface="Arial" panose="020B0604020202020204" pitchFamily="34" charset="0"/>
              </a:rPr>
              <a:t>), con sus conexiones con la sustancia negra </a:t>
            </a:r>
            <a:r>
              <a:rPr dirty="0" sz="2800" lang="es-US" err="1">
                <a:latin typeface="Arial" panose="020B0604020202020204" pitchFamily="34" charset="0"/>
                <a:ea typeface="SimSun" panose="02010600030101010101" pitchFamily="2" charset="-122"/>
                <a:cs typeface="Arial" panose="020B0604020202020204" pitchFamily="34" charset="0"/>
              </a:rPr>
              <a:t>pars</a:t>
            </a:r>
            <a:r>
              <a:rPr dirty="0" sz="2800" lang="es-US">
                <a:latin typeface="Arial" panose="020B0604020202020204" pitchFamily="34" charset="0"/>
                <a:ea typeface="SimSun" panose="02010600030101010101" pitchFamily="2" charset="-122"/>
                <a:cs typeface="Arial" panose="020B0604020202020204" pitchFamily="34" charset="0"/>
              </a:rPr>
              <a:t> compacta(</a:t>
            </a:r>
            <a:r>
              <a:rPr dirty="0" sz="2800" lang="es-US" err="1">
                <a:latin typeface="Arial" panose="020B0604020202020204" pitchFamily="34" charset="0"/>
                <a:ea typeface="SimSun" panose="02010600030101010101" pitchFamily="2" charset="-122"/>
                <a:cs typeface="Arial" panose="020B0604020202020204" pitchFamily="34" charset="0"/>
              </a:rPr>
              <a:t>SNpc</a:t>
            </a:r>
            <a:r>
              <a:rPr dirty="0" sz="2800" lang="es-US">
                <a:latin typeface="Arial" panose="020B0604020202020204" pitchFamily="34" charset="0"/>
                <a:ea typeface="SimSun" panose="02010600030101010101" pitchFamily="2" charset="-122"/>
                <a:cs typeface="Arial" panose="020B0604020202020204" pitchFamily="34" charset="0"/>
              </a:rPr>
              <a:t>), la sustancia negra </a:t>
            </a:r>
            <a:r>
              <a:rPr dirty="0" sz="2800" lang="es-US" err="1">
                <a:latin typeface="Arial" panose="020B0604020202020204" pitchFamily="34" charset="0"/>
                <a:ea typeface="SimSun" panose="02010600030101010101" pitchFamily="2" charset="-122"/>
                <a:cs typeface="Arial" panose="020B0604020202020204" pitchFamily="34" charset="0"/>
              </a:rPr>
              <a:t>pars</a:t>
            </a:r>
            <a:r>
              <a:rPr dirty="0" sz="2800" lang="es-US">
                <a:latin typeface="Arial" panose="020B0604020202020204" pitchFamily="34" charset="0"/>
                <a:ea typeface="SimSun" panose="02010600030101010101" pitchFamily="2" charset="-122"/>
                <a:cs typeface="Arial" panose="020B0604020202020204" pitchFamily="34" charset="0"/>
              </a:rPr>
              <a:t> </a:t>
            </a:r>
            <a:r>
              <a:rPr dirty="0" sz="2800" lang="es-US" err="1">
                <a:latin typeface="Arial" panose="020B0604020202020204" pitchFamily="34" charset="0"/>
                <a:ea typeface="SimSun" panose="02010600030101010101" pitchFamily="2" charset="-122"/>
                <a:cs typeface="Arial" panose="020B0604020202020204" pitchFamily="34" charset="0"/>
              </a:rPr>
              <a:t>reticulata</a:t>
            </a:r>
            <a:r>
              <a:rPr dirty="0" sz="2800" lang="es-US">
                <a:latin typeface="Arial" panose="020B0604020202020204" pitchFamily="34" charset="0"/>
                <a:ea typeface="SimSun" panose="02010600030101010101" pitchFamily="2" charset="-122"/>
                <a:cs typeface="Arial" panose="020B0604020202020204" pitchFamily="34" charset="0"/>
              </a:rPr>
              <a:t> (</a:t>
            </a:r>
            <a:r>
              <a:rPr dirty="0" sz="2800" lang="es-US" err="1">
                <a:latin typeface="Arial" panose="020B0604020202020204" pitchFamily="34" charset="0"/>
                <a:ea typeface="SimSun" panose="02010600030101010101" pitchFamily="2" charset="-122"/>
                <a:cs typeface="Arial" panose="020B0604020202020204" pitchFamily="34" charset="0"/>
              </a:rPr>
              <a:t>SNr</a:t>
            </a:r>
            <a:r>
              <a:rPr dirty="0" sz="2800" lang="es-US">
                <a:latin typeface="Arial" panose="020B0604020202020204" pitchFamily="34" charset="0"/>
                <a:ea typeface="SimSun" panose="02010600030101010101" pitchFamily="2" charset="-122"/>
                <a:cs typeface="Arial" panose="020B0604020202020204" pitchFamily="34" charset="0"/>
              </a:rPr>
              <a:t>) y el núcleo </a:t>
            </a:r>
            <a:r>
              <a:rPr dirty="0" sz="2800" lang="es-US" err="1">
                <a:latin typeface="Arial" panose="020B0604020202020204" pitchFamily="34" charset="0"/>
                <a:ea typeface="SimSun" panose="02010600030101010101" pitchFamily="2" charset="-122"/>
                <a:cs typeface="Arial" panose="020B0604020202020204" pitchFamily="34" charset="0"/>
              </a:rPr>
              <a:t>ventro</a:t>
            </a:r>
            <a:r>
              <a:rPr dirty="0" sz="2800" lang="es-US">
                <a:latin typeface="Arial" panose="020B0604020202020204" pitchFamily="34" charset="0"/>
                <a:ea typeface="SimSun" panose="02010600030101010101" pitchFamily="2" charset="-122"/>
                <a:cs typeface="Arial" panose="020B0604020202020204" pitchFamily="34" charset="0"/>
              </a:rPr>
              <a:t>-lateral del tálamo. En los ganglios basales actúan algunos neurotransmisores específicos como: la dopamina desde la sustancia negra hasta el núcleo caudado y el </a:t>
            </a:r>
            <a:r>
              <a:rPr dirty="0" sz="2800" lang="es-US" err="1">
                <a:latin typeface="Arial" panose="020B0604020202020204" pitchFamily="34" charset="0"/>
                <a:ea typeface="SimSun" panose="02010600030101010101" pitchFamily="2" charset="-122"/>
                <a:cs typeface="Arial" panose="020B0604020202020204" pitchFamily="34" charset="0"/>
              </a:rPr>
              <a:t>putamen</a:t>
            </a:r>
            <a:r>
              <a:rPr dirty="0" sz="2800" lang="es-US">
                <a:latin typeface="Arial" panose="020B0604020202020204" pitchFamily="34" charset="0"/>
                <a:ea typeface="SimSun" panose="02010600030101010101" pitchFamily="2" charset="-122"/>
                <a:cs typeface="Arial" panose="020B0604020202020204" pitchFamily="34" charset="0"/>
              </a:rPr>
              <a:t>, la vía de del ácido gamma-</a:t>
            </a:r>
            <a:r>
              <a:rPr dirty="0" sz="2800" lang="es-US" err="1">
                <a:latin typeface="Arial" panose="020B0604020202020204" pitchFamily="34" charset="0"/>
                <a:ea typeface="SimSun" panose="02010600030101010101" pitchFamily="2" charset="-122"/>
                <a:cs typeface="Arial" panose="020B0604020202020204" pitchFamily="34" charset="0"/>
              </a:rPr>
              <a:t>aminobutirico</a:t>
            </a:r>
            <a:r>
              <a:rPr dirty="0" sz="2800" lang="es-US">
                <a:latin typeface="Arial" panose="020B0604020202020204" pitchFamily="34" charset="0"/>
                <a:ea typeface="SimSun" panose="02010600030101010101" pitchFamily="2" charset="-122"/>
                <a:cs typeface="Arial" panose="020B0604020202020204" pitchFamily="34" charset="0"/>
              </a:rPr>
              <a:t>(GABA)desde el núcleo caudado y el </a:t>
            </a:r>
            <a:r>
              <a:rPr dirty="0" sz="2800" lang="es-US" err="1">
                <a:latin typeface="Arial" panose="020B0604020202020204" pitchFamily="34" charset="0"/>
                <a:ea typeface="SimSun" panose="02010600030101010101" pitchFamily="2" charset="-122"/>
                <a:cs typeface="Arial" panose="020B0604020202020204" pitchFamily="34" charset="0"/>
              </a:rPr>
              <a:t>putamen</a:t>
            </a:r>
            <a:r>
              <a:rPr dirty="0" sz="2800" lang="es-US">
                <a:latin typeface="Arial" panose="020B0604020202020204" pitchFamily="34" charset="0"/>
                <a:ea typeface="SimSun" panose="02010600030101010101" pitchFamily="2" charset="-122"/>
                <a:cs typeface="Arial" panose="020B0604020202020204" pitchFamily="34" charset="0"/>
              </a:rPr>
              <a:t> hasta el globo pálido y la sustancia negra, vías de acetilcolina desde la corteza hasta el núcleo caudado y el </a:t>
            </a:r>
            <a:r>
              <a:rPr dirty="0" sz="2800" lang="es-US" err="1">
                <a:latin typeface="Arial" panose="020B0604020202020204" pitchFamily="34" charset="0"/>
                <a:ea typeface="SimSun" panose="02010600030101010101" pitchFamily="2" charset="-122"/>
                <a:cs typeface="Arial" panose="020B0604020202020204" pitchFamily="34" charset="0"/>
              </a:rPr>
              <a:t>putamen</a:t>
            </a:r>
            <a:r>
              <a:rPr dirty="0" sz="2800" lang="es-US">
                <a:latin typeface="Arial" panose="020B0604020202020204" pitchFamily="34" charset="0"/>
                <a:ea typeface="SimSun" panose="02010600030101010101" pitchFamily="2" charset="-122"/>
                <a:cs typeface="Arial" panose="020B0604020202020204" pitchFamily="34" charset="0"/>
              </a:rPr>
              <a:t> y vías generales múltiples desde el tronco encefálico que secretan noradrenalina, serotonina, encefalina y otros diversos </a:t>
            </a:r>
            <a:r>
              <a:rPr dirty="0" sz="2800" lang="es-US" smtClean="0">
                <a:latin typeface="Arial" panose="020B0604020202020204" pitchFamily="34" charset="0"/>
                <a:ea typeface="SimSun" panose="02010600030101010101" pitchFamily="2" charset="-122"/>
                <a:cs typeface="Arial" panose="020B0604020202020204" pitchFamily="34" charset="0"/>
              </a:rPr>
              <a:t>neurotransmisores.</a:t>
            </a:r>
            <a:endParaRPr dirty="0" sz="2800" lang="en-US">
              <a:effectLst/>
              <a:latin typeface="Arial" panose="020B0604020202020204" pitchFamily="34" charset="0"/>
              <a:ea typeface="SimSun" panose="02010600030101010101" pitchFamily="2" charset="-122"/>
              <a:cs typeface="Arial" panose="020B0604020202020204" pitchFamily="34" charset="0"/>
            </a:endParaRPr>
          </a:p>
        </p:txBody>
      </p:sp>
      <p:sp>
        <p:nvSpPr>
          <p:cNvPr id="1048595" name="CuadroTexto 27"/>
          <p:cNvSpPr txBox="1"/>
          <p:nvPr/>
        </p:nvSpPr>
        <p:spPr>
          <a:xfrm>
            <a:off x="1011687" y="21938725"/>
            <a:ext cx="4144949" cy="954107"/>
          </a:xfrm>
          <a:prstGeom prst="rect"/>
          <a:noFill/>
        </p:spPr>
        <p:txBody>
          <a:bodyPr rtlCol="0" wrap="square">
            <a:spAutoFit/>
          </a:bodyPr>
          <a:p>
            <a:r>
              <a:rPr b="1" dirty="0" sz="2800" lang="es-ES" smtClean="0"/>
              <a:t>Fig.2 Estructura química de la dopamina</a:t>
            </a:r>
            <a:endParaRPr b="1" dirty="0" sz="2800" lang="en-US"/>
          </a:p>
        </p:txBody>
      </p:sp>
      <p:sp>
        <p:nvSpPr>
          <p:cNvPr id="1048596" name="CuadroTexto 29"/>
          <p:cNvSpPr txBox="1"/>
          <p:nvPr/>
        </p:nvSpPr>
        <p:spPr>
          <a:xfrm>
            <a:off x="14335022" y="18511445"/>
            <a:ext cx="8764069" cy="2186941"/>
          </a:xfrm>
          <a:prstGeom prst="rect"/>
          <a:noFill/>
        </p:spPr>
        <p:txBody>
          <a:bodyPr rtlCol="0" wrap="square">
            <a:spAutoFit/>
          </a:bodyPr>
          <a:p>
            <a:pPr algn="just"/>
            <a:r>
              <a:rPr dirty="0" sz="2800" lang="es-US">
                <a:latin typeface="Arial" panose="020B0604020202020204" pitchFamily="34" charset="0"/>
                <a:cs typeface="Arial" panose="020B0604020202020204" pitchFamily="34" charset="0"/>
              </a:rPr>
              <a:t>Hay decenas de genes que muestran mutaciones o alteraciones que parecen estar relacionadas con la enfermedad de Parkinson como PARK1, PARK2, PARK5, pero estos genes solo explican hasta el 5% de los casos de </a:t>
            </a:r>
            <a:r>
              <a:rPr dirty="0" sz="2800" lang="es-US" smtClean="0">
                <a:latin typeface="Arial" panose="020B0604020202020204" pitchFamily="34" charset="0"/>
                <a:cs typeface="Arial" panose="020B0604020202020204" pitchFamily="34" charset="0"/>
              </a:rPr>
              <a:t>Parkinson (Tabla 1).</a:t>
            </a:r>
            <a:endParaRPr dirty="0" sz="2800" lang="en-US">
              <a:latin typeface="Arial" panose="020B0604020202020204" pitchFamily="34" charset="0"/>
              <a:cs typeface="Arial" panose="020B0604020202020204" pitchFamily="34" charset="0"/>
            </a:endParaRPr>
          </a:p>
        </p:txBody>
      </p:sp>
      <p:graphicFrame>
        <p:nvGraphicFramePr>
          <p:cNvPr id="4194304" name="Tabla 30"/>
          <p:cNvGraphicFramePr>
            <a:graphicFrameLocks noGrp="1"/>
          </p:cNvGraphicFramePr>
          <p:nvPr/>
        </p:nvGraphicFramePr>
        <p:xfrm>
          <a:off x="14335023" y="21273636"/>
          <a:ext cx="9049892" cy="3495322"/>
        </p:xfrm>
        <a:graphic>
          <a:graphicData uri="http://schemas.openxmlformats.org/drawingml/2006/table">
            <a:tbl>
              <a:tblPr firstRow="1" bandRow="1">
                <a:tableStyleId>{5C22544A-7EE6-4342-B048-85BDC9FD1C3A}</a:tableStyleId>
              </a:tblPr>
              <a:tblGrid>
                <a:gridCol w="1292904"/>
                <a:gridCol w="2382982"/>
                <a:gridCol w="1468582"/>
                <a:gridCol w="1662545"/>
                <a:gridCol w="2242879"/>
              </a:tblGrid>
              <a:tr h="806785">
                <a:tc>
                  <a:txBody>
                    <a:bodyPr/>
                    <a:p>
                      <a:r>
                        <a:rPr dirty="0" sz="2800" lang="es-ES" smtClean="0">
                          <a:latin typeface="Arial" panose="020B0604020202020204" pitchFamily="34" charset="0"/>
                          <a:cs typeface="Arial" panose="020B0604020202020204" pitchFamily="34" charset="0"/>
                        </a:rPr>
                        <a:t>Locus</a:t>
                      </a:r>
                      <a:endParaRPr dirty="0" sz="2800" lang="en-US">
                        <a:latin typeface="Arial" panose="020B0604020202020204" pitchFamily="34" charset="0"/>
                        <a:cs typeface="Arial" panose="020B0604020202020204" pitchFamily="34" charset="0"/>
                      </a:endParaRPr>
                    </a:p>
                  </a:txBody>
                </a:tc>
                <a:tc>
                  <a:txBody>
                    <a:bodyPr/>
                    <a:p>
                      <a:r>
                        <a:rPr dirty="0" sz="2800" lang="es-ES" smtClean="0">
                          <a:latin typeface="Arial" panose="020B0604020202020204" pitchFamily="34" charset="0"/>
                          <a:cs typeface="Arial" panose="020B0604020202020204" pitchFamily="34" charset="0"/>
                        </a:rPr>
                        <a:t>Cromosoma</a:t>
                      </a:r>
                      <a:endParaRPr dirty="0" sz="2800" lang="en-US">
                        <a:latin typeface="Arial" panose="020B0604020202020204" pitchFamily="34" charset="0"/>
                        <a:cs typeface="Arial" panose="020B0604020202020204" pitchFamily="34" charset="0"/>
                      </a:endParaRPr>
                    </a:p>
                  </a:txBody>
                </a:tc>
                <a:tc>
                  <a:txBody>
                    <a:bodyPr/>
                    <a:p>
                      <a:r>
                        <a:rPr dirty="0" sz="2800" lang="es-ES" smtClean="0">
                          <a:latin typeface="Arial" panose="020B0604020202020204" pitchFamily="34" charset="0"/>
                          <a:cs typeface="Arial" panose="020B0604020202020204" pitchFamily="34" charset="0"/>
                        </a:rPr>
                        <a:t>Gen</a:t>
                      </a:r>
                      <a:r>
                        <a:rPr baseline="0" dirty="0" sz="2800" lang="es-ES" smtClean="0">
                          <a:latin typeface="Arial" panose="020B0604020202020204" pitchFamily="34" charset="0"/>
                          <a:cs typeface="Arial" panose="020B0604020202020204" pitchFamily="34" charset="0"/>
                        </a:rPr>
                        <a:t> </a:t>
                      </a:r>
                      <a:endParaRPr dirty="0" sz="2800" lang="en-US">
                        <a:latin typeface="Arial" panose="020B0604020202020204" pitchFamily="34" charset="0"/>
                        <a:cs typeface="Arial" panose="020B0604020202020204" pitchFamily="34" charset="0"/>
                      </a:endParaRPr>
                    </a:p>
                  </a:txBody>
                </a:tc>
                <a:tc>
                  <a:txBody>
                    <a:bodyPr/>
                    <a:p>
                      <a:r>
                        <a:rPr dirty="0" sz="2800" lang="es-ES" smtClean="0">
                          <a:latin typeface="Arial" panose="020B0604020202020204" pitchFamily="34" charset="0"/>
                          <a:cs typeface="Arial" panose="020B0604020202020204" pitchFamily="34" charset="0"/>
                        </a:rPr>
                        <a:t>Herencia</a:t>
                      </a:r>
                      <a:endParaRPr dirty="0" sz="2800" lang="en-US">
                        <a:latin typeface="Arial" panose="020B0604020202020204" pitchFamily="34" charset="0"/>
                        <a:cs typeface="Arial" panose="020B0604020202020204" pitchFamily="34" charset="0"/>
                      </a:endParaRPr>
                    </a:p>
                  </a:txBody>
                </a:tc>
                <a:tc>
                  <a:txBody>
                    <a:bodyPr/>
                    <a:p>
                      <a:r>
                        <a:rPr dirty="0" sz="2800" lang="es-ES" smtClean="0">
                          <a:latin typeface="Arial" panose="020B0604020202020204" pitchFamily="34" charset="0"/>
                          <a:cs typeface="Arial" panose="020B0604020202020204" pitchFamily="34" charset="0"/>
                        </a:rPr>
                        <a:t>Inicio</a:t>
                      </a:r>
                      <a:endParaRPr dirty="0" sz="2800" lang="en-US">
                        <a:latin typeface="Arial" panose="020B0604020202020204" pitchFamily="34" charset="0"/>
                        <a:cs typeface="Arial" panose="020B0604020202020204" pitchFamily="34" charset="0"/>
                      </a:endParaRPr>
                    </a:p>
                  </a:txBody>
                </a:tc>
              </a:tr>
              <a:tr h="806785">
                <a:tc>
                  <a:txBody>
                    <a:bodyPr/>
                    <a:p>
                      <a:r>
                        <a:rPr dirty="0" sz="2800" lang="es-ES" smtClean="0">
                          <a:latin typeface="Arial" panose="020B0604020202020204" pitchFamily="34" charset="0"/>
                          <a:cs typeface="Arial" panose="020B0604020202020204" pitchFamily="34" charset="0"/>
                        </a:rPr>
                        <a:t>Park</a:t>
                      </a:r>
                      <a:r>
                        <a:rPr baseline="0" dirty="0" sz="2800" lang="es-ES" smtClean="0">
                          <a:latin typeface="Arial" panose="020B0604020202020204" pitchFamily="34" charset="0"/>
                          <a:cs typeface="Arial" panose="020B0604020202020204" pitchFamily="34" charset="0"/>
                        </a:rPr>
                        <a:t> 1</a:t>
                      </a:r>
                      <a:endParaRPr dirty="0" sz="2800" lang="en-US">
                        <a:latin typeface="Arial" panose="020B0604020202020204" pitchFamily="34" charset="0"/>
                        <a:cs typeface="Arial" panose="020B0604020202020204" pitchFamily="34" charset="0"/>
                      </a:endParaRPr>
                    </a:p>
                  </a:txBody>
                </a:tc>
                <a:tc>
                  <a:txBody>
                    <a:bodyPr/>
                    <a:p>
                      <a:r>
                        <a:rPr dirty="0" sz="2800" lang="es-ES" smtClean="0"/>
                        <a:t>4q21</a:t>
                      </a:r>
                      <a:endParaRPr dirty="0" sz="2800" lang="en-US"/>
                    </a:p>
                  </a:txBody>
                </a:tc>
                <a:tc>
                  <a:txBody>
                    <a:bodyPr/>
                    <a:p>
                      <a:r>
                        <a:rPr dirty="0" sz="2800" lang="es-ES" smtClean="0"/>
                        <a:t>Alfa-</a:t>
                      </a:r>
                      <a:r>
                        <a:rPr dirty="0" sz="2800" lang="es-ES" err="1" smtClean="0"/>
                        <a:t>syn</a:t>
                      </a:r>
                      <a:endParaRPr dirty="0" sz="2800" lang="en-US"/>
                    </a:p>
                  </a:txBody>
                </a:tc>
                <a:tc>
                  <a:txBody>
                    <a:bodyPr/>
                    <a:p>
                      <a:r>
                        <a:rPr dirty="0" sz="2800" lang="es-ES" smtClean="0">
                          <a:latin typeface="Arial" panose="020B0604020202020204" pitchFamily="34" charset="0"/>
                          <a:cs typeface="Arial" panose="020B0604020202020204" pitchFamily="34" charset="0"/>
                        </a:rPr>
                        <a:t>AD</a:t>
                      </a:r>
                      <a:endParaRPr dirty="0" sz="2800" lang="en-US">
                        <a:latin typeface="Arial" panose="020B0604020202020204" pitchFamily="34" charset="0"/>
                        <a:cs typeface="Arial" panose="020B0604020202020204" pitchFamily="34" charset="0"/>
                      </a:endParaRPr>
                    </a:p>
                  </a:txBody>
                </a:tc>
                <a:tc>
                  <a:txBody>
                    <a:bodyPr/>
                    <a:p>
                      <a:pPr algn="l" lvl="1"/>
                      <a:endParaRPr dirty="0" sz="2800" lang="en-US">
                        <a:latin typeface="Arial" panose="020B0604020202020204" pitchFamily="34" charset="0"/>
                        <a:cs typeface="Arial" panose="020B0604020202020204" pitchFamily="34" charset="0"/>
                      </a:endParaRPr>
                    </a:p>
                  </a:txBody>
                </a:tc>
              </a:tr>
              <a:tr h="936872">
                <a:tc>
                  <a:txBody>
                    <a:bodyPr/>
                    <a:p>
                      <a:r>
                        <a:rPr dirty="0" sz="3200" lang="es-ES" smtClean="0"/>
                        <a:t>Park</a:t>
                      </a:r>
                      <a:r>
                        <a:rPr baseline="0" dirty="0" sz="3200" lang="es-ES" smtClean="0"/>
                        <a:t> 2</a:t>
                      </a:r>
                      <a:endParaRPr dirty="0" sz="3200" lang="en-US"/>
                    </a:p>
                  </a:txBody>
                </a:tc>
                <a:tc>
                  <a:txBody>
                    <a:bodyPr/>
                    <a:p>
                      <a:r>
                        <a:rPr dirty="0" sz="2800" lang="es-ES" smtClean="0"/>
                        <a:t>6q25-2-7</a:t>
                      </a:r>
                      <a:endParaRPr dirty="0" sz="2800" lang="en-US"/>
                    </a:p>
                  </a:txBody>
                </a:tc>
                <a:tc>
                  <a:txBody>
                    <a:bodyPr/>
                    <a:p>
                      <a:r>
                        <a:rPr dirty="0" sz="2800" lang="es-ES" err="1" smtClean="0">
                          <a:latin typeface="Arial" panose="020B0604020202020204" pitchFamily="34" charset="0"/>
                          <a:cs typeface="Arial" panose="020B0604020202020204" pitchFamily="34" charset="0"/>
                        </a:rPr>
                        <a:t>Parkina</a:t>
                      </a:r>
                      <a:endParaRPr dirty="0" sz="2800" lang="en-US">
                        <a:latin typeface="Arial" panose="020B0604020202020204" pitchFamily="34" charset="0"/>
                        <a:cs typeface="Arial" panose="020B0604020202020204" pitchFamily="34" charset="0"/>
                      </a:endParaRPr>
                    </a:p>
                  </a:txBody>
                </a:tc>
                <a:tc>
                  <a:txBody>
                    <a:bodyPr/>
                    <a:p>
                      <a:r>
                        <a:rPr dirty="0" sz="2800" lang="es-ES" smtClean="0">
                          <a:latin typeface="Arial" panose="020B0604020202020204" pitchFamily="34" charset="0"/>
                          <a:cs typeface="Arial" panose="020B0604020202020204" pitchFamily="34" charset="0"/>
                        </a:rPr>
                        <a:t>AR</a:t>
                      </a:r>
                      <a:endParaRPr dirty="0" sz="2800" lang="en-US">
                        <a:latin typeface="Arial" panose="020B0604020202020204" pitchFamily="34" charset="0"/>
                        <a:cs typeface="Arial" panose="020B0604020202020204" pitchFamily="34" charset="0"/>
                      </a:endParaRPr>
                    </a:p>
                  </a:txBody>
                </a:tc>
                <a:tc>
                  <a:txBody>
                    <a:bodyPr/>
                    <a:p>
                      <a:r>
                        <a:rPr dirty="0" sz="2800" lang="es-ES" smtClean="0">
                          <a:latin typeface="Arial" panose="020B0604020202020204" pitchFamily="34" charset="0"/>
                          <a:cs typeface="Arial" panose="020B0604020202020204" pitchFamily="34" charset="0"/>
                        </a:rPr>
                        <a:t>juvenil</a:t>
                      </a:r>
                      <a:endParaRPr dirty="0" sz="2800" lang="en-US">
                        <a:latin typeface="Arial" panose="020B0604020202020204" pitchFamily="34" charset="0"/>
                        <a:cs typeface="Arial" panose="020B0604020202020204" pitchFamily="34" charset="0"/>
                      </a:endParaRPr>
                    </a:p>
                  </a:txBody>
                </a:tc>
              </a:tr>
              <a:tr h="806785">
                <a:tc>
                  <a:txBody>
                    <a:bodyPr/>
                    <a:p>
                      <a:r>
                        <a:rPr dirty="0" sz="2800" lang="es-ES" smtClean="0">
                          <a:latin typeface="Arial" panose="020B0604020202020204" pitchFamily="34" charset="0"/>
                          <a:cs typeface="Arial" panose="020B0604020202020204" pitchFamily="34" charset="0"/>
                        </a:rPr>
                        <a:t>Park</a:t>
                      </a:r>
                      <a:r>
                        <a:rPr baseline="0" dirty="0" sz="2800" lang="es-ES" smtClean="0">
                          <a:latin typeface="Arial" panose="020B0604020202020204" pitchFamily="34" charset="0"/>
                          <a:cs typeface="Arial" panose="020B0604020202020204" pitchFamily="34" charset="0"/>
                        </a:rPr>
                        <a:t> 5</a:t>
                      </a:r>
                      <a:endParaRPr dirty="0" sz="2800" lang="en-US">
                        <a:latin typeface="Arial" panose="020B0604020202020204" pitchFamily="34" charset="0"/>
                        <a:cs typeface="Arial" panose="020B0604020202020204" pitchFamily="34" charset="0"/>
                      </a:endParaRPr>
                    </a:p>
                  </a:txBody>
                </a:tc>
                <a:tc>
                  <a:txBody>
                    <a:bodyPr/>
                    <a:p>
                      <a:r>
                        <a:rPr dirty="0" sz="2800" lang="es-ES" smtClean="0">
                          <a:latin typeface="Arial" panose="020B0604020202020204" pitchFamily="34" charset="0"/>
                          <a:cs typeface="Arial" panose="020B0604020202020204" pitchFamily="34" charset="0"/>
                        </a:rPr>
                        <a:t>4p14</a:t>
                      </a:r>
                      <a:endParaRPr dirty="0" sz="2800" lang="en-US">
                        <a:latin typeface="Arial" panose="020B0604020202020204" pitchFamily="34" charset="0"/>
                        <a:cs typeface="Arial" panose="020B0604020202020204" pitchFamily="34" charset="0"/>
                      </a:endParaRPr>
                    </a:p>
                  </a:txBody>
                </a:tc>
                <a:tc>
                  <a:txBody>
                    <a:bodyPr/>
                    <a:p>
                      <a:r>
                        <a:rPr dirty="0" sz="2800" lang="es-ES" smtClean="0">
                          <a:latin typeface="Arial" panose="020B0604020202020204" pitchFamily="34" charset="0"/>
                          <a:cs typeface="Arial" panose="020B0604020202020204" pitchFamily="34" charset="0"/>
                        </a:rPr>
                        <a:t>UCHL1</a:t>
                      </a:r>
                      <a:endParaRPr dirty="0" sz="2800" lang="en-US">
                        <a:latin typeface="Arial" panose="020B0604020202020204" pitchFamily="34" charset="0"/>
                        <a:cs typeface="Arial" panose="020B0604020202020204" pitchFamily="34" charset="0"/>
                      </a:endParaRPr>
                    </a:p>
                  </a:txBody>
                </a:tc>
                <a:tc>
                  <a:txBody>
                    <a:bodyPr/>
                    <a:p>
                      <a:r>
                        <a:rPr dirty="0" sz="2800" lang="es-ES" smtClean="0">
                          <a:latin typeface="Arial" panose="020B0604020202020204" pitchFamily="34" charset="0"/>
                          <a:cs typeface="Arial" panose="020B0604020202020204" pitchFamily="34" charset="0"/>
                        </a:rPr>
                        <a:t>AD</a:t>
                      </a:r>
                      <a:endParaRPr dirty="0" sz="2800" lang="en-US">
                        <a:latin typeface="Arial" panose="020B0604020202020204" pitchFamily="34" charset="0"/>
                        <a:cs typeface="Arial" panose="020B0604020202020204" pitchFamily="34" charset="0"/>
                      </a:endParaRPr>
                    </a:p>
                  </a:txBody>
                </a:tc>
                <a:tc>
                  <a:txBody>
                    <a:bodyPr/>
                    <a:p>
                      <a:r>
                        <a:rPr dirty="0" sz="2800" lang="es-ES" smtClean="0">
                          <a:latin typeface="Arial" panose="020B0604020202020204" pitchFamily="34" charset="0"/>
                          <a:cs typeface="Arial" panose="020B0604020202020204" pitchFamily="34" charset="0"/>
                        </a:rPr>
                        <a:t>tardío</a:t>
                      </a:r>
                      <a:endParaRPr dirty="0" sz="2800" lang="en-US">
                        <a:latin typeface="Arial" panose="020B0604020202020204" pitchFamily="34" charset="0"/>
                        <a:cs typeface="Arial" panose="020B0604020202020204" pitchFamily="34" charset="0"/>
                      </a:endParaRPr>
                    </a:p>
                  </a:txBody>
                </a:tc>
              </a:tr>
            </a:tbl>
          </a:graphicData>
        </a:graphic>
      </p:graphicFrame>
      <p:sp>
        <p:nvSpPr>
          <p:cNvPr id="1048597" name="CuadroTexto 32"/>
          <p:cNvSpPr txBox="1"/>
          <p:nvPr/>
        </p:nvSpPr>
        <p:spPr>
          <a:xfrm>
            <a:off x="14358050" y="24932490"/>
            <a:ext cx="9041700" cy="929641"/>
          </a:xfrm>
          <a:prstGeom prst="rect"/>
          <a:noFill/>
        </p:spPr>
        <p:txBody>
          <a:bodyPr rtlCol="0" wrap="square">
            <a:spAutoFit/>
          </a:bodyPr>
          <a:p>
            <a:r>
              <a:rPr b="1" dirty="0" sz="2800" lang="es-ES" smtClean="0">
                <a:latin typeface="Arial" panose="020B0604020202020204" pitchFamily="34" charset="0"/>
                <a:cs typeface="Arial" panose="020B0604020202020204" pitchFamily="34" charset="0"/>
              </a:rPr>
              <a:t>Tabla 1 </a:t>
            </a:r>
          </a:p>
          <a:p>
            <a:r>
              <a:rPr b="1" dirty="0" sz="2800" lang="es-ES" smtClean="0">
                <a:latin typeface="Arial" panose="020B0604020202020204" pitchFamily="34" charset="0"/>
                <a:cs typeface="Arial" panose="020B0604020202020204" pitchFamily="34" charset="0"/>
              </a:rPr>
              <a:t>Ad: autosómico dominante AR: autosómico recesivo </a:t>
            </a:r>
            <a:endParaRPr b="1" dirty="0" sz="2800" lang="en-US">
              <a:latin typeface="Arial" panose="020B0604020202020204" pitchFamily="34" charset="0"/>
              <a:cs typeface="Arial" panose="020B0604020202020204" pitchFamily="34" charset="0"/>
            </a:endParaRPr>
          </a:p>
        </p:txBody>
      </p:sp>
      <p:sp>
        <p:nvSpPr>
          <p:cNvPr id="1048598" name="CuadroTexto 33"/>
          <p:cNvSpPr txBox="1"/>
          <p:nvPr/>
        </p:nvSpPr>
        <p:spPr>
          <a:xfrm>
            <a:off x="14335022" y="26328115"/>
            <a:ext cx="9064728" cy="3025141"/>
          </a:xfrm>
          <a:prstGeom prst="rect"/>
          <a:noFill/>
        </p:spPr>
        <p:txBody>
          <a:bodyPr rtlCol="0" wrap="square">
            <a:spAutoFit/>
          </a:bodyPr>
          <a:p>
            <a:pPr algn="just"/>
            <a:r>
              <a:rPr dirty="0" sz="2800" lang="es-US">
                <a:latin typeface="Arial" panose="020B0604020202020204" pitchFamily="34" charset="0"/>
                <a:cs typeface="Arial" panose="020B0604020202020204" pitchFamily="34" charset="0"/>
              </a:rPr>
              <a:t>La </a:t>
            </a:r>
            <a:r>
              <a:rPr dirty="0" sz="2800" lang="es-US" err="1">
                <a:latin typeface="Arial" panose="020B0604020202020204" pitchFamily="34" charset="0"/>
                <a:cs typeface="Arial" panose="020B0604020202020204" pitchFamily="34" charset="0"/>
              </a:rPr>
              <a:t>Levodopa</a:t>
            </a:r>
            <a:r>
              <a:rPr dirty="0" sz="2800" lang="es-US">
                <a:latin typeface="Arial" panose="020B0604020202020204" pitchFamily="34" charset="0"/>
                <a:cs typeface="Arial" panose="020B0604020202020204" pitchFamily="34" charset="0"/>
              </a:rPr>
              <a:t> o (-)-3-(3,4-dihidroxifenil)-L-</a:t>
            </a:r>
            <a:r>
              <a:rPr dirty="0" sz="2800" lang="es-US" err="1">
                <a:latin typeface="Arial" panose="020B0604020202020204" pitchFamily="34" charset="0"/>
                <a:cs typeface="Arial" panose="020B0604020202020204" pitchFamily="34" charset="0"/>
              </a:rPr>
              <a:t>alanina</a:t>
            </a:r>
            <a:r>
              <a:rPr dirty="0" sz="2800" lang="es-US">
                <a:latin typeface="Arial" panose="020B0604020202020204" pitchFamily="34" charset="0"/>
                <a:cs typeface="Arial" panose="020B0604020202020204" pitchFamily="34" charset="0"/>
              </a:rPr>
              <a:t>, es el tratamiento de primera línea en la EP. Alrededor del 80% de los pacientes muestra una mejoría inicial tras su </a:t>
            </a:r>
            <a:r>
              <a:rPr dirty="0" sz="2800" lang="es-US" smtClean="0">
                <a:latin typeface="Arial" panose="020B0604020202020204" pitchFamily="34" charset="0"/>
                <a:cs typeface="Arial" panose="020B0604020202020204" pitchFamily="34" charset="0"/>
              </a:rPr>
              <a:t>implantación, </a:t>
            </a:r>
            <a:r>
              <a:rPr dirty="0" sz="2800" lang="es-US">
                <a:latin typeface="Arial" panose="020B0604020202020204" pitchFamily="34" charset="0"/>
                <a:cs typeface="Arial" panose="020B0604020202020204" pitchFamily="34" charset="0"/>
              </a:rPr>
              <a:t>es un precursor de la dopamina, que atraviesa la barrera hematoencefálica y se transforma en dopamina por la acción de la DOPA-</a:t>
            </a:r>
            <a:r>
              <a:rPr dirty="0" sz="2800" lang="es-US" err="1">
                <a:latin typeface="Arial" panose="020B0604020202020204" pitchFamily="34" charset="0"/>
                <a:cs typeface="Arial" panose="020B0604020202020204" pitchFamily="34" charset="0"/>
              </a:rPr>
              <a:t>decarboxilasa</a:t>
            </a:r>
            <a:r>
              <a:rPr dirty="0" sz="2800" lang="es-US">
                <a:latin typeface="Arial" panose="020B0604020202020204" pitchFamily="34" charset="0"/>
                <a:cs typeface="Arial" panose="020B0604020202020204" pitchFamily="34" charset="0"/>
              </a:rPr>
              <a:t> a nivel central y periférico.</a:t>
            </a:r>
            <a:endParaRPr dirty="0" sz="2800" lang="en-US">
              <a:latin typeface="Arial" panose="020B0604020202020204" pitchFamily="34" charset="0"/>
              <a:cs typeface="Arial" panose="020B0604020202020204" pitchFamily="34" charset="0"/>
            </a:endParaRPr>
          </a:p>
        </p:txBody>
      </p:sp>
      <p:pic>
        <p:nvPicPr>
          <p:cNvPr id="2097154" name="Imagen 34"/>
          <p:cNvPicPr>
            <a:picLocks noChangeAspect="1"/>
          </p:cNvPicPr>
          <p:nvPr/>
        </p:nvPicPr>
        <p:blipFill>
          <a:blip xmlns:r="http://schemas.openxmlformats.org/officeDocument/2006/relationships" r:embed="rId4"/>
          <a:stretch>
            <a:fillRect/>
          </a:stretch>
        </p:blipFill>
        <p:spPr>
          <a:xfrm>
            <a:off x="20231931" y="366204"/>
            <a:ext cx="2374790" cy="2372870"/>
          </a:xfrm>
          <a:prstGeom prst="rect"/>
          <a:effectLst>
            <a:outerShdw algn="ctr" blurRad="1003300" dir="5400000" dist="203200" rotWithShape="0" sx="99000" sy="99000">
              <a:srgbClr val="000000">
                <a:alpha val="64000"/>
              </a:srgbClr>
            </a:outerShdw>
          </a:effectLst>
        </p:spPr>
      </p:pic>
    </p:spTree>
  </p:cSld>
  <p:clrMapOvr>
    <a:masterClrMapping/>
  </p:clrMapOvr>
  <p:timing/>
</p:sld>
</file>

<file path=ppt/theme/theme1.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itle>Presentación de PowerPoint</dc:title>
  <dc:creator>SANDRA Y ALBERTO</dc:creator>
  <cp:lastModifiedBy>Win_11Pro</cp:lastModifiedBy>
  <dcterms:created xsi:type="dcterms:W3CDTF">2022-09-23T20:53:39Z</dcterms:created>
  <dcterms:modified xsi:type="dcterms:W3CDTF">2024-05-03T18:22:15Z</dcterms:modified>
</cp:coreProperties>
</file>